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355" r:id="rId3"/>
    <p:sldId id="356" r:id="rId4"/>
    <p:sldId id="357" r:id="rId5"/>
    <p:sldId id="358" r:id="rId6"/>
    <p:sldId id="359" r:id="rId7"/>
    <p:sldId id="360" r:id="rId8"/>
    <p:sldId id="362" r:id="rId9"/>
    <p:sldId id="363" r:id="rId10"/>
    <p:sldId id="3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39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4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6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9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9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0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8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mailto:swilson@sheldonschool.co.uk" TargetMode="External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12" Type="http://schemas.openxmlformats.org/officeDocument/2006/relationships/hyperlink" Target="mailto:mharrison@sheldonschool.co.uk" TargetMode="External"/><Relationship Id="rId2" Type="http://schemas.microsoft.com/office/2007/relationships/media" Target="../media/media5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ASDAN </a:t>
            </a:r>
            <a:r>
              <a:rPr lang="en-GB" dirty="0" err="1"/>
              <a:t>CoPE</a:t>
            </a:r>
            <a:r>
              <a:rPr lang="en-GB" dirty="0"/>
              <a:t> </a:t>
            </a:r>
            <a:r>
              <a:rPr lang="en-GB" sz="2400" dirty="0"/>
              <a:t>(Certificate of Personal Effectiveness)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Vocational Qualification </a:t>
            </a:r>
          </a:p>
          <a:p>
            <a:endParaRPr lang="en-GB" dirty="0"/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A3694-B253-4CBE-A0CF-538B943BD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B524A6-6ED9-410A-8EB0-689C34EB54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8313" y="48328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110485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Residential trip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277CD-64B2-4D18-81C4-23A1F24036A3}"/>
              </a:ext>
            </a:extLst>
          </p:cNvPr>
          <p:cNvSpPr/>
          <p:nvPr/>
        </p:nvSpPr>
        <p:spPr>
          <a:xfrm>
            <a:off x="897877" y="131717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In the summer term of year 10 there is a residential trip to South Wales for 3 days.</a:t>
            </a:r>
          </a:p>
          <a:p>
            <a:endParaRPr lang="en-GB" dirty="0"/>
          </a:p>
          <a:p>
            <a:r>
              <a:rPr lang="en-GB" dirty="0"/>
              <a:t>Activities include;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Gorge jumping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Rock climbing wall, high ropes, zip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 building 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do all the cooking for the trip, including buying all the food for the trip and managing the budget.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confidence and learn how to work as a team.</a:t>
            </a:r>
          </a:p>
          <a:p>
            <a:r>
              <a:rPr lang="en-GB" dirty="0"/>
              <a:t>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FC3BA5D-60B8-49FC-B7BF-C1887A43F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907695" y="1847508"/>
            <a:ext cx="2762250" cy="1657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1A003-51A7-4AB2-8A83-7200D478A4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6668" y="3749483"/>
            <a:ext cx="2733278" cy="1540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39B4D8-2485-469F-A072-361CD9D771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AC71D-F70D-4B9D-A9B7-2187F1D48722}"/>
              </a:ext>
            </a:extLst>
          </p:cNvPr>
          <p:cNvSpPr txBox="1"/>
          <p:nvPr/>
        </p:nvSpPr>
        <p:spPr>
          <a:xfrm>
            <a:off x="897876" y="5009557"/>
            <a:ext cx="535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have any queries, please contact Mr M Harrison, </a:t>
            </a:r>
            <a:r>
              <a:rPr lang="en-GB" dirty="0">
                <a:hlinkClick r:id="rId12"/>
              </a:rPr>
              <a:t>mharrison@sheldonschool.co.uk</a:t>
            </a:r>
            <a:r>
              <a:rPr lang="en-GB" dirty="0"/>
              <a:t> or Mrs S Wilson, </a:t>
            </a:r>
            <a:r>
              <a:rPr lang="en-GB" dirty="0">
                <a:hlinkClick r:id="rId13"/>
              </a:rPr>
              <a:t>swilson@sheldonschool.co.uk</a:t>
            </a:r>
            <a:r>
              <a:rPr lang="en-GB" dirty="0"/>
              <a:t>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0A7B3F-BBE6-4613-8C73-5BC80506EEF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8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Students are selected for the course who: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Prefer practical tasks</a:t>
            </a:r>
          </a:p>
          <a:p>
            <a:r>
              <a:rPr lang="en-GB" dirty="0"/>
              <a:t>Are good at making things with their hands</a:t>
            </a:r>
          </a:p>
          <a:p>
            <a:r>
              <a:rPr lang="en-GB" dirty="0"/>
              <a:t>Struggle to complete lots of homework on time</a:t>
            </a:r>
          </a:p>
          <a:p>
            <a:r>
              <a:rPr lang="en-GB" dirty="0"/>
              <a:t>Already have an idea of what you want be when you leave Sheldon</a:t>
            </a:r>
          </a:p>
          <a:p>
            <a:r>
              <a:rPr lang="en-GB" dirty="0"/>
              <a:t>Like to work as a team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C978B-0AD8-4897-99BD-9C422205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46" y="521945"/>
            <a:ext cx="10515600" cy="1325563"/>
          </a:xfrm>
        </p:spPr>
        <p:txBody>
          <a:bodyPr/>
          <a:lstStyle/>
          <a:p>
            <a:r>
              <a:rPr lang="en-GB" dirty="0"/>
              <a:t>Vocational Learners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EE10B-A146-4B98-9306-E8479AA785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D536C3-EC69-4C43-A343-BB30011603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0446" y="53997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ASDAN </a:t>
            </a:r>
            <a:r>
              <a:rPr lang="en-GB" dirty="0" err="1"/>
              <a:t>CoPE</a:t>
            </a:r>
            <a:r>
              <a:rPr lang="en-GB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Portfolio Based – No exams and no regular homework set. Giving students more time to focus on their other subjects.</a:t>
            </a:r>
          </a:p>
          <a:p>
            <a:r>
              <a:rPr lang="en-GB" dirty="0"/>
              <a:t>Covers key skills</a:t>
            </a:r>
          </a:p>
          <a:p>
            <a:r>
              <a:rPr lang="en-GB" dirty="0"/>
              <a:t>The Challenges cover areas such as:</a:t>
            </a:r>
          </a:p>
          <a:p>
            <a:endParaRPr lang="en-GB" dirty="0"/>
          </a:p>
          <a:p>
            <a:pPr lvl="1"/>
            <a:r>
              <a:rPr lang="en-GB" dirty="0"/>
              <a:t>Independent living</a:t>
            </a:r>
          </a:p>
          <a:p>
            <a:pPr lvl="1"/>
            <a:r>
              <a:rPr lang="en-GB" dirty="0"/>
              <a:t>Healthy living</a:t>
            </a:r>
          </a:p>
          <a:p>
            <a:pPr lvl="1"/>
            <a:r>
              <a:rPr lang="en-GB" dirty="0"/>
              <a:t>Citizenship and community</a:t>
            </a:r>
          </a:p>
          <a:p>
            <a:pPr lvl="1"/>
            <a:r>
              <a:rPr lang="en-GB" dirty="0"/>
              <a:t>Communication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6CDFC-148D-44E3-A056-58FAC9D4A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54D9B4-B957-460E-9D5E-B760B52AAF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617" y="55524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5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ASDAN </a:t>
            </a:r>
            <a:r>
              <a:rPr lang="en-GB" dirty="0" err="1"/>
              <a:t>CoPE</a:t>
            </a:r>
            <a:r>
              <a:rPr lang="en-GB" dirty="0"/>
              <a:t> Modules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Communication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Citizenship and Community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Sport and Leisure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Independent Living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The Environment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Vocational Preparation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Health and Fitness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Work Related Learning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Science and Technology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International Links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Expressive Arts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dirty="0"/>
              <a:t>Beliefs and Values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A0C86-6404-4899-B790-8E7B4A1CF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13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Qualifications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12 Credits are needed in total (6 Units must come from the skills section) = ASDAN Cope Qualification</a:t>
            </a:r>
          </a:p>
          <a:p>
            <a:r>
              <a:rPr lang="en-GB" altLang="en-US" dirty="0"/>
              <a:t>Level 1 = 22 points (Level 3 GCSE equivalent)</a:t>
            </a:r>
          </a:p>
          <a:p>
            <a:r>
              <a:rPr lang="en-GB" altLang="en-US" dirty="0">
                <a:solidFill>
                  <a:srgbClr val="FF0000"/>
                </a:solidFill>
              </a:rPr>
              <a:t>Level 2 = 46 points (Level 5 GCSE equivalent)</a:t>
            </a:r>
          </a:p>
          <a:p>
            <a:r>
              <a:rPr lang="en-GB" altLang="en-US" b="1" dirty="0"/>
              <a:t>All Portfolio no Exam!!!</a:t>
            </a:r>
          </a:p>
          <a:p>
            <a:r>
              <a:rPr lang="en-GB" altLang="en-US" b="1" dirty="0"/>
              <a:t>No frequent homework's set allowing students more time to focus on </a:t>
            </a:r>
          </a:p>
          <a:p>
            <a:r>
              <a:rPr lang="en-GB" b="1" dirty="0"/>
              <a:t>Separate Level 1 qualification awarded by Wiltshire College for the retrospective course followed.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20E56-AD98-4A62-B2E9-3FFB251E7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07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46" y="4509776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College options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/>
          </a:bodyPr>
          <a:lstStyle/>
          <a:p>
            <a:r>
              <a:rPr lang="en-GB" dirty="0"/>
              <a:t>Students spend one morning a week at Wiltshire College where they study one of the following courses:</a:t>
            </a:r>
          </a:p>
          <a:p>
            <a:pPr lvl="2"/>
            <a:r>
              <a:rPr lang="en-GB" dirty="0"/>
              <a:t>Hair and beauty*</a:t>
            </a:r>
          </a:p>
          <a:p>
            <a:pPr lvl="2"/>
            <a:r>
              <a:rPr lang="en-GB" dirty="0"/>
              <a:t>Motor vehicle maintenance*</a:t>
            </a:r>
          </a:p>
          <a:p>
            <a:pPr lvl="2"/>
            <a:r>
              <a:rPr lang="en-GB" dirty="0"/>
              <a:t>Animal care*</a:t>
            </a:r>
          </a:p>
          <a:p>
            <a:pPr marL="1828800" lvl="4" indent="0">
              <a:buNone/>
            </a:pPr>
            <a:r>
              <a:rPr lang="en-GB" sz="1100" dirty="0"/>
              <a:t>	* NB subject to availability</a:t>
            </a:r>
            <a:endParaRPr lang="en-GB" dirty="0"/>
          </a:p>
          <a:p>
            <a:r>
              <a:rPr lang="en-GB" dirty="0"/>
              <a:t>Year 10s Attend Wiltshire College on Thursday mornings 9-12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Year 11s Attend Wiltshire College on Monday mornings 9-12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4A62F-4D32-47CD-A1EB-40A695EBE7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4BB96A-63B0-4564-82AC-608A89E559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3400" y="561269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7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Hair and Beauty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</p:txBody>
      </p:sp>
      <p:pic>
        <p:nvPicPr>
          <p:cNvPr id="12" name="Picture 2" descr="Image result for hair and beauty">
            <a:extLst>
              <a:ext uri="{FF2B5EF4-FFF2-40B4-BE49-F238E27FC236}">
                <a16:creationId xmlns:a16="http://schemas.microsoft.com/office/drawing/2014/main" id="{9710A936-85E1-466C-A5C6-887B08126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73" y="3429000"/>
            <a:ext cx="2634653" cy="25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584C7-A4C0-4035-958E-D92007E82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26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Motor vehicle maintenance </a:t>
            </a:r>
            <a:r>
              <a:rPr lang="en-GB" dirty="0"/>
              <a:t> at </a:t>
            </a:r>
            <a:r>
              <a:rPr lang="en-GB" b="1" dirty="0"/>
              <a:t>Chippenham College 9.00 - 12.00</a:t>
            </a:r>
          </a:p>
          <a:p>
            <a:r>
              <a:rPr lang="en-GB" dirty="0"/>
              <a:t>Students walk to and from college 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1C1838B-7F40-460D-8D16-2E186CB1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97" y="3599778"/>
            <a:ext cx="3541935" cy="235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C64B06-348A-47AF-86A2-568EDD500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18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2D85E8-72F8-4359-8722-F6044D97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College options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7A005F-BC85-4C09-9523-AC1162DB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/>
              <a:t>Animal care </a:t>
            </a:r>
            <a:r>
              <a:rPr lang="en-GB" dirty="0"/>
              <a:t>at </a:t>
            </a:r>
            <a:r>
              <a:rPr lang="en-GB" dirty="0" err="1"/>
              <a:t>Lackham</a:t>
            </a:r>
            <a:r>
              <a:rPr lang="en-GB" dirty="0"/>
              <a:t> College </a:t>
            </a:r>
            <a:r>
              <a:rPr lang="en-GB" b="1" dirty="0"/>
              <a:t>9.00 - 12.00</a:t>
            </a:r>
            <a:endParaRPr lang="en-GB" dirty="0"/>
          </a:p>
          <a:p>
            <a:r>
              <a:rPr lang="en-GB" dirty="0"/>
              <a:t>Students use the School mini bus to and from Sheldon to </a:t>
            </a:r>
            <a:r>
              <a:rPr lang="en-GB" dirty="0" err="1"/>
              <a:t>Lackham</a:t>
            </a:r>
            <a:r>
              <a:rPr lang="en-GB" dirty="0"/>
              <a:t> college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23E90D7-094C-4D77-B34C-D581D5ED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356993"/>
            <a:ext cx="4320480" cy="287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664CDC-85E1-4045-984D-7E85E0321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571" y="162082"/>
            <a:ext cx="2505075" cy="58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927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432</Words>
  <Application>Microsoft Office PowerPoint</Application>
  <PresentationFormat>Widescreen</PresentationFormat>
  <Paragraphs>82</Paragraphs>
  <Slides>10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ASDAN CoPE (Certificate of Personal Effectiveness) </vt:lpstr>
      <vt:lpstr>Vocational Learners</vt:lpstr>
      <vt:lpstr>ASDAN CoPE </vt:lpstr>
      <vt:lpstr>ASDAN CoPE Modules </vt:lpstr>
      <vt:lpstr>Qualifications </vt:lpstr>
      <vt:lpstr>College options</vt:lpstr>
      <vt:lpstr>College options </vt:lpstr>
      <vt:lpstr>College options </vt:lpstr>
      <vt:lpstr>College options </vt:lpstr>
      <vt:lpstr>Residential trip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Mrs Wilson</cp:lastModifiedBy>
  <cp:revision>16</cp:revision>
  <dcterms:created xsi:type="dcterms:W3CDTF">2021-01-12T09:19:14Z</dcterms:created>
  <dcterms:modified xsi:type="dcterms:W3CDTF">2021-02-22T11:44:32Z</dcterms:modified>
</cp:coreProperties>
</file>