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7" r:id="rId2"/>
    <p:sldId id="355" r:id="rId3"/>
    <p:sldId id="356" r:id="rId4"/>
    <p:sldId id="362" r:id="rId5"/>
    <p:sldId id="357" r:id="rId6"/>
    <p:sldId id="359" r:id="rId7"/>
    <p:sldId id="358" r:id="rId8"/>
    <p:sldId id="364" r:id="rId9"/>
    <p:sldId id="365" r:id="rId10"/>
    <p:sldId id="3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5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hyperlink" Target="https://www.qualhub.co.uk/qualification-search/qualification-detail/ncfe-level-12-technical-award-in-business-and-enterprise-4594#SupportMaterials" TargetMode="External"/><Relationship Id="rId4" Type="http://schemas.openxmlformats.org/officeDocument/2006/relationships/hyperlink" Target="https://www.qualhub.co.uk/media/9252/career-card-business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NCFE Level 1/2 Technical Award in Business and Enterprise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D52A6C9-A5AB-42ED-92AF-2B54D7F830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2"/>
    </mc:Choice>
    <mc:Fallback>
      <p:transition spd="slow" advTm="19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0067"/>
          </a:xfrm>
        </p:spPr>
        <p:txBody>
          <a:bodyPr>
            <a:normAutofit/>
          </a:bodyPr>
          <a:lstStyle/>
          <a:p>
            <a:r>
              <a:rPr lang="en-GB" dirty="0"/>
              <a:t>What can you study after this qualification?</a:t>
            </a:r>
          </a:p>
          <a:p>
            <a:r>
              <a:rPr lang="en-GB" dirty="0">
                <a:hlinkClick r:id="rId4"/>
              </a:rPr>
              <a:t>https://www.qualhub.co.uk/media/9252/career-card-business.pdf</a:t>
            </a:r>
            <a:endParaRPr lang="en-GB" dirty="0"/>
          </a:p>
          <a:p>
            <a:endParaRPr lang="en-GB" dirty="0"/>
          </a:p>
          <a:p>
            <a:r>
              <a:rPr lang="en-GB" dirty="0"/>
              <a:t>Exam Board Website</a:t>
            </a:r>
          </a:p>
          <a:p>
            <a:r>
              <a:rPr lang="en-GB" dirty="0">
                <a:hlinkClick r:id="rId5"/>
              </a:rPr>
              <a:t>https://www.qualhub.co.uk/qualification-search/qualification-detail/ncfe-level-12-technical-award-in-business-and-enterprise-4594#SupportMaterials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F4A355-9375-4CD6-9528-D02078B5A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7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10"/>
    </mc:Choice>
    <mc:Fallback>
      <p:transition spd="slow" advTm="5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Topics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dirty="0"/>
              <a:t>Overview of course and who might enjoy it</a:t>
            </a:r>
          </a:p>
          <a:p>
            <a:r>
              <a:rPr lang="en-GB" dirty="0"/>
              <a:t>Example units</a:t>
            </a:r>
          </a:p>
          <a:p>
            <a:r>
              <a:rPr lang="en-GB" dirty="0"/>
              <a:t>Examples of work produced</a:t>
            </a:r>
          </a:p>
          <a:p>
            <a:r>
              <a:rPr lang="en-GB" dirty="0"/>
              <a:t>How the course is assessed</a:t>
            </a:r>
          </a:p>
          <a:p>
            <a:r>
              <a:rPr lang="en-GB" dirty="0"/>
              <a:t>Example exam questions or project briefs/both</a:t>
            </a:r>
          </a:p>
          <a:p>
            <a:r>
              <a:rPr lang="en-GB" dirty="0"/>
              <a:t>Further information (exam board websites)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0B0C4A-9744-46D4-BA8B-2E1178456E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4"/>
    </mc:Choice>
    <mc:Fallback>
      <p:transition spd="slow" advTm="1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10668000" cy="5245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Throughout this qualification you will gain valuable knowledge of: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Entrepreneurial characteristics and business aims and objectives </a:t>
            </a:r>
          </a:p>
          <a:p>
            <a:r>
              <a:rPr lang="en-GB" dirty="0"/>
              <a:t>Legal structures, organisational structures and stakeholder engagement </a:t>
            </a:r>
          </a:p>
          <a:p>
            <a:r>
              <a:rPr lang="en-GB" dirty="0"/>
              <a:t>The marketing mix, market research, market types and orientation types </a:t>
            </a:r>
          </a:p>
          <a:p>
            <a:r>
              <a:rPr lang="en-GB" dirty="0"/>
              <a:t>Internal and external influences on business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F4B6B3-94AE-4EB5-B7AA-3130B847E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8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90"/>
    </mc:Choice>
    <mc:Fallback>
      <p:transition spd="slow" advTm="8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10668000" cy="5245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Throughout this qualification you will gain valuable knowledge of: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Research, resource planning and growth for business </a:t>
            </a:r>
          </a:p>
          <a:p>
            <a:r>
              <a:rPr lang="en-GB" dirty="0"/>
              <a:t>Human resource requirements for a business start-up </a:t>
            </a:r>
          </a:p>
          <a:p>
            <a:r>
              <a:rPr lang="en-GB" dirty="0"/>
              <a:t>Sources of enterprise funding and business finance </a:t>
            </a:r>
          </a:p>
          <a:p>
            <a:r>
              <a:rPr lang="en-GB" dirty="0"/>
              <a:t>Business and enterprise planning.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D9BD07-A57B-4A04-9A22-EA142B1FD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0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6"/>
    </mc:Choice>
    <mc:Fallback>
      <p:transition spd="slow" advTm="1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938" t="29340" r="25891" b="32987"/>
          <a:stretch/>
        </p:blipFill>
        <p:spPr>
          <a:xfrm>
            <a:off x="596899" y="1690688"/>
            <a:ext cx="11096508" cy="46847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6A8B78-48ED-4791-B26E-929762D69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0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86"/>
    </mc:Choice>
    <mc:Fallback>
      <p:transition spd="slow" advTm="7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Work – 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0EF7F-BF81-4903-BE49-10364F85A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9" t="33517" r="39453" b="8379"/>
          <a:stretch/>
        </p:blipFill>
        <p:spPr>
          <a:xfrm>
            <a:off x="3285687" y="1453391"/>
            <a:ext cx="5620625" cy="531832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450E09-1E1D-40A2-96A0-D0DB25318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5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07"/>
    </mc:Choice>
    <mc:Fallback>
      <p:transition spd="slow" advTm="64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achieve the NCFE Level1/2 Technical Award in Business and Enterprise:</a:t>
            </a:r>
          </a:p>
          <a:p>
            <a:r>
              <a:rPr lang="en-GB" dirty="0"/>
              <a:t>Learners must successfully </a:t>
            </a:r>
            <a:r>
              <a:rPr lang="en-GB" b="1" dirty="0"/>
              <a:t>demonstrate their achievement of all assessment objectives </a:t>
            </a:r>
            <a:r>
              <a:rPr lang="en-GB" dirty="0"/>
              <a:t>of each unit</a:t>
            </a:r>
          </a:p>
          <a:p>
            <a:r>
              <a:rPr lang="en-GB" dirty="0"/>
              <a:t>Learners must </a:t>
            </a:r>
            <a:r>
              <a:rPr lang="en-GB" b="1" dirty="0"/>
              <a:t>achieve a minimum of a Level 1 Pass in unit 1 and 2 </a:t>
            </a:r>
            <a:r>
              <a:rPr lang="en-GB" dirty="0"/>
              <a:t>to achieve the </a:t>
            </a:r>
            <a:r>
              <a:rPr lang="en-GB" b="1" dirty="0"/>
              <a:t>overall qualification.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2676DB-33B2-4FF5-801A-1947FA6F5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9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70"/>
    </mc:Choice>
    <mc:Fallback>
      <p:transition spd="slow" advTm="5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sort of job could I do with Business?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865" t="43229" r="50098" b="15973"/>
          <a:stretch/>
        </p:blipFill>
        <p:spPr>
          <a:xfrm>
            <a:off x="670446" y="1334274"/>
            <a:ext cx="6181609" cy="5244326"/>
          </a:xfrm>
          <a:prstGeom prst="rect">
            <a:avLst/>
          </a:prstGeom>
        </p:spPr>
      </p:pic>
      <p:pic>
        <p:nvPicPr>
          <p:cNvPr id="5" name="Content Placeholder 3" descr="How Channel &lt;strong&gt;Finance&lt;/strong&gt; Can Facilitate the Supply Chain | FinSM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215" y="1548804"/>
            <a:ext cx="4129585" cy="2111118"/>
          </a:xfrm>
          <a:prstGeom prst="rect">
            <a:avLst/>
          </a:prstGeom>
        </p:spPr>
      </p:pic>
      <p:pic>
        <p:nvPicPr>
          <p:cNvPr id="8" name="Picture 7" descr="Why the internet is important for your &lt;strong&gt;business&lt;/strong&gt; | Techno FAQ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41" y="3801331"/>
            <a:ext cx="3702732" cy="27772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076680-664E-4F35-B294-0C138FCCE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4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24"/>
    </mc:Choice>
    <mc:Fallback>
      <p:transition spd="slow" advTm="5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sort of job could I do with Business?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865" t="19618" r="50683" b="49132"/>
          <a:stretch/>
        </p:blipFill>
        <p:spPr>
          <a:xfrm>
            <a:off x="838199" y="1825625"/>
            <a:ext cx="6551181" cy="4351338"/>
          </a:xfrm>
          <a:prstGeom prst="rect">
            <a:avLst/>
          </a:prstGeom>
        </p:spPr>
      </p:pic>
      <p:pic>
        <p:nvPicPr>
          <p:cNvPr id="7" name="Picture 6" descr="Article: New trends in managing &lt;strong&gt;Human Resources&lt;/strong&gt; — People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18" y="1825625"/>
            <a:ext cx="3948416" cy="2220984"/>
          </a:xfrm>
          <a:prstGeom prst="rect">
            <a:avLst/>
          </a:prstGeom>
        </p:spPr>
      </p:pic>
      <p:pic>
        <p:nvPicPr>
          <p:cNvPr id="8" name="Picture 7" descr="The Important Things About Project &lt;strong&gt;Management&lt;/strong&gt; | Techno FAQ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13" y="4181546"/>
            <a:ext cx="3962821" cy="22290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6FA0BE-D167-49B5-B841-EE943FE1B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1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57"/>
    </mc:Choice>
    <mc:Fallback>
      <p:transition spd="slow" advTm="4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252</Words>
  <Application>Microsoft Office PowerPoint</Application>
  <PresentationFormat>Widescreen</PresentationFormat>
  <Paragraphs>38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NCFE Level 1/2 Technical Award in Business and Enterprise</vt:lpstr>
      <vt:lpstr>Topics</vt:lpstr>
      <vt:lpstr>Overview of Topics</vt:lpstr>
      <vt:lpstr>Overview of Topics</vt:lpstr>
      <vt:lpstr>Units </vt:lpstr>
      <vt:lpstr>Example Work – Unit 1</vt:lpstr>
      <vt:lpstr>Assessment</vt:lpstr>
      <vt:lpstr>What sort of job could I do with Business?</vt:lpstr>
      <vt:lpstr>What sort of job could I do with Business?</vt:lpstr>
      <vt:lpstr>Further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Simpson</dc:creator>
  <cp:lastModifiedBy>Mr Screen</cp:lastModifiedBy>
  <cp:revision>9</cp:revision>
  <dcterms:created xsi:type="dcterms:W3CDTF">2021-01-12T09:19:14Z</dcterms:created>
  <dcterms:modified xsi:type="dcterms:W3CDTF">2021-01-25T12:01:53Z</dcterms:modified>
</cp:coreProperties>
</file>