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7" r:id="rId2"/>
    <p:sldId id="364" r:id="rId3"/>
    <p:sldId id="360" r:id="rId4"/>
    <p:sldId id="361" r:id="rId5"/>
    <p:sldId id="356" r:id="rId6"/>
    <p:sldId id="365" r:id="rId7"/>
    <p:sldId id="3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C96B41-9A92-49E7-B291-E84FE51CB049}" v="15" dt="2021-01-25T15:59:08.728"/>
    <p1510:client id="{A38F4D4C-58D5-C570-7FFF-EA740B25EE93}" v="152" dt="2021-01-25T13:50:30.7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E9DED-761F-430B-A32D-3D289FF3BD29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321D4-0970-40E8-A124-2BDEC0623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119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331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965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660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235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060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522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CE90F-D939-453C-AFA0-346894729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DFFFAA-1426-4ED8-B68E-5CCC7C268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1128D-740C-4E33-8A80-2B6E71052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D9407-4F17-4249-8570-A884EA13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64C1C-14FC-40A7-82D5-5A66DB56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333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9716C-C506-40AE-B97F-4A460F04F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B7B40-D23E-44BD-B64C-C9AAE1281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43BD7-163A-4A66-AA8A-012F4225D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2A512-D0E9-46FC-9B93-8384350E2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20653-8D44-4C9A-8E82-EF397B90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93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4A3B90-3BB5-4A7E-987D-3ED7A3223E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C33B0-3B7D-4E53-87D3-DEC09A9CE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462EF-3A2E-4F2C-A9BD-3A7BE56AC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C8940-783E-48ED-84DF-222C3B468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1917D-2A70-4A6E-8FAB-E9BE4FCEC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8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8C5E6-BCD9-49F8-8531-374B541E0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F8EB7-BBD4-482C-9610-A85829355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E33D3-76D6-4E9A-9F65-B38F4C17D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5F34C-3341-486B-A4BF-10C319068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F3B5C-354B-4D20-BD8E-0F2D1B740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55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33F3B-7BC0-40E8-8A9E-49421B2E1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05BCF-434B-47C6-A944-A560333A7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22005-0BE5-4F72-B4B9-BBED1BB58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7CB75-1846-434A-832F-202B1AD84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39501-0222-453F-8DBE-6525D2E03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2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06022-1107-47C2-9AA6-86A4DD1E1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5BE6E-A94B-48FE-B34E-0E1028487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5AA312-A8E5-41A2-8BEA-43C2EACDD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7E2401-B77C-4B56-A82D-6CABCBAEB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DB443A-93C4-46DE-BE68-B645E8EF1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054AB-18BB-46FD-ADB4-57227A98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35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F8BC2-BD26-4FD0-9970-30F37E194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7D2B5-2AB4-488B-8E36-BEBAB530D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F0E80-12A8-40C9-9936-38FE00977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E563E7-66B6-45A0-AA07-A89F4FB145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EE986-55CF-4DC6-B101-38EB6F3D2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AF50FD-AA5A-4B4A-AE54-CB361B8B3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A68C1F-5E9B-4B28-8352-AF5309A59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129FD2-6186-4DFE-9C2C-5209793AB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02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999CC-057B-4D2C-91C2-2D9F58778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DE3184-5816-432C-A51A-BE8A03819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4332E-5B98-47D0-BFB2-BC1AC4658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CB12B8-1C7A-4437-B1C1-CFB70BB39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98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85C46A-CAE4-4EDD-98F3-57EC21046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A75740-CFD1-45FB-AFF8-68B4F612F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12B7F-147F-4F69-BFCA-433774A2C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720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E9006-A60F-4651-9254-C676A87EF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DC642-15E1-4E2E-ACF3-93A1692D5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D6087-EA15-4E2D-8D2D-7B72EF458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62258B-CBF9-4576-B945-F738D1236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0FBBC-0341-4E18-979F-6C454EBA1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5C3D0-8675-48D6-9721-7CEF97E85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52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9B1C1-4745-4FC1-8A5B-0AE32743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CFB94-AEC5-4D72-9C97-7E4FAE5588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367754-175F-4727-97DF-967C1B7BC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B0BA29-6CD8-4D52-8CF9-F85D4BF34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E179D-1FB5-48F2-A8F1-C635D9376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EC499-5CB1-4844-A5DC-3F7F8F787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66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0D5DB4-D892-40C5-B185-EC172CBCB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B58E9-C3E2-4E12-BCF3-6BD426322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3C49D-B53B-43A4-8CD8-731F390BFD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44622-BAA9-48AE-8300-506D4781F16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F81D8-B36C-4572-9D68-A72311EE6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37F11-9154-45C1-9BD1-5297C7014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72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1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3.m4a"/><Relationship Id="rId7" Type="http://schemas.openxmlformats.org/officeDocument/2006/relationships/image" Target="../media/image1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6.m4a"/><Relationship Id="rId7" Type="http://schemas.openxmlformats.org/officeDocument/2006/relationships/image" Target="../media/image2.png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7.m4a"/><Relationship Id="rId7" Type="http://schemas.openxmlformats.org/officeDocument/2006/relationships/image" Target="../media/image2.png"/><Relationship Id="rId2" Type="http://schemas.microsoft.com/office/2007/relationships/media" Target="../media/media7.m4a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.xml"/><Relationship Id="rId9" Type="http://schemas.openxmlformats.org/officeDocument/2006/relationships/hyperlink" Target="mailto:tshaw@sheldonschool.co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243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GCSE Computer Science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Mr Shaw</a:t>
            </a:r>
          </a:p>
        </p:txBody>
      </p:sp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ECD1543-913C-4FFA-A9B8-2C0C8278DF6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8838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205"/>
    </mc:Choice>
    <mc:Fallback>
      <p:transition spd="slow" advTm="202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C01C3A1-D81F-4DF9-BD67-5E4039C44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16E3D5C2-49F8-45E4-A9E1-01C29054F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243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04AD03-7B5B-43BD-8919-1CD1F3040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Computer Science GCSE–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60825-E73E-40E3-8A9C-2B76C8609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5 lessons a fortnight (usually 2 x double, 1 single)</a:t>
            </a:r>
          </a:p>
          <a:p>
            <a:r>
              <a:rPr lang="en-GB" dirty="0"/>
              <a:t>2 exams – Edexcel exam board. 1 programming exam (taken on a computer), 1 theory exam (paper based)</a:t>
            </a:r>
          </a:p>
          <a:p>
            <a:r>
              <a:rPr lang="en-GB" dirty="0"/>
              <a:t>All software provided</a:t>
            </a:r>
          </a:p>
          <a:p>
            <a:endParaRPr lang="en-GB" dirty="0"/>
          </a:p>
          <a:p>
            <a:r>
              <a:rPr lang="en-GB" dirty="0"/>
              <a:t>Python programming language extensively used</a:t>
            </a:r>
          </a:p>
          <a:p>
            <a:r>
              <a:rPr lang="en-GB" dirty="0"/>
              <a:t>HTML, Assembly, </a:t>
            </a:r>
            <a:r>
              <a:rPr lang="en-GB" dirty="0" err="1"/>
              <a:t>Javascript</a:t>
            </a:r>
            <a:r>
              <a:rPr lang="en-GB" dirty="0"/>
              <a:t>, SQL and many others used as well.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890FB67-04A9-4D97-9526-C085E2A067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9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301"/>
    </mc:Choice>
    <mc:Fallback>
      <p:transition spd="slow" advTm="67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039" y="5133527"/>
            <a:ext cx="3011278" cy="174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3658BA-7CC6-45AC-970F-1C25F5097BFF}"/>
              </a:ext>
            </a:extLst>
          </p:cNvPr>
          <p:cNvSpPr/>
          <p:nvPr/>
        </p:nvSpPr>
        <p:spPr>
          <a:xfrm rot="1980000">
            <a:off x="5632046" y="2090711"/>
            <a:ext cx="6124751" cy="3393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9743EF-A1E5-45F3-97CD-E16581F772C6}"/>
              </a:ext>
            </a:extLst>
          </p:cNvPr>
          <p:cNvSpPr/>
          <p:nvPr/>
        </p:nvSpPr>
        <p:spPr>
          <a:xfrm rot="-1500000">
            <a:off x="303432" y="2307967"/>
            <a:ext cx="5276488" cy="3220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89671" y="20068"/>
            <a:ext cx="4548997" cy="1339940"/>
          </a:xfrm>
        </p:spPr>
        <p:txBody>
          <a:bodyPr/>
          <a:lstStyle/>
          <a:p>
            <a:pPr algn="ctr"/>
            <a:r>
              <a:rPr lang="en-GB" dirty="0">
                <a:cs typeface="Calibri Light"/>
              </a:rPr>
              <a:t>Computer Science </a:t>
            </a:r>
            <a:br>
              <a:rPr lang="en-GB" dirty="0">
                <a:cs typeface="Calibri Light"/>
              </a:rPr>
            </a:br>
            <a:r>
              <a:rPr lang="en-GB" dirty="0">
                <a:cs typeface="Calibri Light"/>
              </a:rPr>
              <a:t>– Skills and Careers</a:t>
            </a:r>
            <a:endParaRPr lang="en-GB" dirty="0"/>
          </a:p>
        </p:txBody>
      </p:sp>
      <p:pic>
        <p:nvPicPr>
          <p:cNvPr id="2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F210A598-132D-4C6E-8610-21E57CB850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 rot="-1140000">
            <a:off x="615359" y="2460842"/>
            <a:ext cx="4717327" cy="2812409"/>
          </a:xfrm>
        </p:spPr>
      </p:pic>
      <p:pic>
        <p:nvPicPr>
          <p:cNvPr id="3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85677CD-60C6-4B29-810D-DDF1A6D610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380000">
            <a:off x="5895240" y="2343855"/>
            <a:ext cx="5856551" cy="2585925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1A4DDE4-F097-4275-B19C-E8107306DD8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3845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561"/>
    </mc:Choice>
    <mc:Fallback>
      <p:transition spd="slow" advTm="225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a typeface="+mj-lt"/>
                <a:cs typeface="+mj-lt"/>
              </a:rPr>
              <a:t>           Why choose Computer Science?</a:t>
            </a:r>
            <a:endParaRPr lang="en-GB" dirty="0">
              <a:ea typeface="+mj-lt"/>
              <a:cs typeface="+mj-lt"/>
            </a:endParaRPr>
          </a:p>
          <a:p>
            <a:pPr algn="ctr"/>
            <a:endParaRPr lang="en-GB" dirty="0">
              <a:cs typeface="Calibri Ligh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907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Computers are changing every part of our lives at an ever-increasing rate – why not drive the future?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In this GCSE:</a:t>
            </a:r>
            <a:endParaRPr lang="en-US" dirty="0">
              <a:ea typeface="+mn-lt"/>
              <a:cs typeface="+mn-lt"/>
            </a:endParaRP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Experience programming and making new software</a:t>
            </a:r>
            <a:endParaRPr lang="en-US" dirty="0">
              <a:ea typeface="+mn-lt"/>
              <a:cs typeface="+mn-lt"/>
            </a:endParaRP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Find out how hackers attack computers, and other cybersecurity topics</a:t>
            </a:r>
            <a:endParaRPr lang="en-US" dirty="0">
              <a:ea typeface="+mn-lt"/>
              <a:cs typeface="+mn-lt"/>
            </a:endParaRP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Discover how computers work </a:t>
            </a:r>
            <a:endParaRPr lang="en-US" dirty="0">
              <a:ea typeface="+mn-lt"/>
              <a:cs typeface="+mn-lt"/>
            </a:endParaRP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Solve logical problems</a:t>
            </a:r>
            <a:endParaRPr lang="en-GB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0EB7D76-BD61-418A-AE5F-D270CD4A8CF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209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014"/>
    </mc:Choice>
    <mc:Fallback>
      <p:transition spd="slow" advTm="710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will I learn?</a:t>
            </a:r>
            <a:br>
              <a:rPr lang="en-GB" dirty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36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This GCSE will equip you with a range of transferable practical and theoretical skills.</a:t>
            </a:r>
          </a:p>
          <a:p>
            <a:pPr marL="0" indent="0">
              <a:buNone/>
            </a:pPr>
            <a:r>
              <a:rPr lang="en-GB" dirty="0"/>
              <a:t>Paper 1: Principles of Computer Science</a:t>
            </a:r>
          </a:p>
          <a:p>
            <a:pPr marL="571500" indent="-571500">
              <a:buFont typeface="+mj-lt"/>
              <a:buAutoNum type="romanUcPeriod"/>
            </a:pPr>
            <a:r>
              <a:rPr lang="en-GB" dirty="0"/>
              <a:t>Computational Thinking</a:t>
            </a:r>
          </a:p>
          <a:p>
            <a:pPr marL="571500" indent="-571500">
              <a:buFont typeface="+mj-lt"/>
              <a:buAutoNum type="romanUcPeriod"/>
            </a:pPr>
            <a:r>
              <a:rPr lang="en-GB" dirty="0"/>
              <a:t>Data</a:t>
            </a:r>
          </a:p>
          <a:p>
            <a:pPr marL="571500" indent="-571500">
              <a:buFont typeface="+mj-lt"/>
              <a:buAutoNum type="romanUcPeriod"/>
            </a:pPr>
            <a:r>
              <a:rPr lang="en-GB" dirty="0"/>
              <a:t>Computing Hardware</a:t>
            </a:r>
          </a:p>
          <a:p>
            <a:pPr marL="571500" indent="-571500">
              <a:buFont typeface="+mj-lt"/>
              <a:buAutoNum type="romanUcPeriod"/>
            </a:pPr>
            <a:r>
              <a:rPr lang="en-GB" dirty="0"/>
              <a:t>Networks</a:t>
            </a:r>
          </a:p>
          <a:p>
            <a:pPr marL="571500" indent="-571500">
              <a:buFont typeface="+mj-lt"/>
              <a:buAutoNum type="romanUcPeriod"/>
            </a:pPr>
            <a:r>
              <a:rPr lang="en-GB" dirty="0"/>
              <a:t>Issues and impacts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BE597F3-EB38-41B2-B2D1-9BDC4C16CB7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0453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299"/>
    </mc:Choice>
    <mc:Fallback>
      <p:transition spd="slow" advTm="99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will I learn?</a:t>
            </a:r>
            <a:br>
              <a:rPr lang="en-GB" dirty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363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This GCSE will equip you with a range of transferable practical and theoretical skills.</a:t>
            </a:r>
          </a:p>
          <a:p>
            <a:pPr marL="0" indent="0">
              <a:buNone/>
            </a:pPr>
            <a:r>
              <a:rPr lang="en-GB" dirty="0"/>
              <a:t>Paper 2: Application of Computational Thinking (programming exam)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Problem solving with programming</a:t>
            </a:r>
          </a:p>
          <a:p>
            <a:pPr marL="0" indent="0">
              <a:buNone/>
            </a:pPr>
            <a:endParaRPr lang="en-GB" dirty="0"/>
          </a:p>
          <a:p>
            <a:pPr marL="571500" indent="-571500">
              <a:buFont typeface="+mj-lt"/>
              <a:buAutoNum type="romanUcPeriod"/>
            </a:pPr>
            <a:r>
              <a:rPr lang="en-GB" dirty="0"/>
              <a:t>Algorithms -  reading, writing and assessing</a:t>
            </a:r>
          </a:p>
          <a:p>
            <a:pPr marL="571500" indent="-571500">
              <a:buFont typeface="+mj-lt"/>
              <a:buAutoNum type="romanUcPeriod"/>
            </a:pPr>
            <a:r>
              <a:rPr lang="en-GB" dirty="0"/>
              <a:t>Decomposing and analysing problems</a:t>
            </a:r>
          </a:p>
          <a:p>
            <a:pPr marL="571500" indent="-571500">
              <a:buFont typeface="+mj-lt"/>
              <a:buAutoNum type="romanUcPeriod"/>
            </a:pPr>
            <a:r>
              <a:rPr lang="en-GB" dirty="0"/>
              <a:t>Ability to read, write, refine and evaluate programs.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963AE4B-7D4C-44EC-BA29-4A265768B51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4514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988"/>
    </mc:Choice>
    <mc:Fallback>
      <p:transition spd="slow" advTm="679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contact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90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hlinkClick r:id="rId9"/>
              </a:rPr>
              <a:t>tshaw@sheldonschool.co.uk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Mr Shaw, C4 or BEC office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16CBAA5-EAF6-4008-A09B-83ABE0C4D3B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3022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818"/>
    </mc:Choice>
    <mc:Fallback>
      <p:transition spd="slow" advTm="15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254</Words>
  <Application>Microsoft Office PowerPoint</Application>
  <PresentationFormat>Widescreen</PresentationFormat>
  <Paragraphs>48</Paragraphs>
  <Slides>7</Slides>
  <Notes>6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GCSE Computer Science</vt:lpstr>
      <vt:lpstr>Computer Science GCSE– overview</vt:lpstr>
      <vt:lpstr>Computer Science  – Skills and Careers</vt:lpstr>
      <vt:lpstr>           Why choose Computer Science? </vt:lpstr>
      <vt:lpstr>What will I learn? </vt:lpstr>
      <vt:lpstr>What will I learn? 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Simpson</dc:creator>
  <cp:lastModifiedBy>tom shaw</cp:lastModifiedBy>
  <cp:revision>47</cp:revision>
  <dcterms:created xsi:type="dcterms:W3CDTF">2021-01-12T09:19:14Z</dcterms:created>
  <dcterms:modified xsi:type="dcterms:W3CDTF">2021-01-25T16:03:20Z</dcterms:modified>
</cp:coreProperties>
</file>