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7" r:id="rId5"/>
    <p:sldId id="355" r:id="rId6"/>
    <p:sldId id="365" r:id="rId7"/>
    <p:sldId id="360" r:id="rId8"/>
    <p:sldId id="361" r:id="rId9"/>
    <p:sldId id="362" r:id="rId10"/>
    <p:sldId id="363" r:id="rId11"/>
    <p:sldId id="359" r:id="rId12"/>
    <p:sldId id="357" r:id="rId13"/>
    <p:sldId id="358" r:id="rId14"/>
    <p:sldId id="3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31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88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8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6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40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6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13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61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39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openxmlformats.org/officeDocument/2006/relationships/hyperlink" Target="mailto:dmasters@sheldonschool.co.uk" TargetMode="Externa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0.m4a"/><Relationship Id="rId7" Type="http://schemas.openxmlformats.org/officeDocument/2006/relationships/image" Target="../media/image2.pn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1.m4a"/><Relationship Id="rId7" Type="http://schemas.openxmlformats.org/officeDocument/2006/relationships/image" Target="../media/image2.pn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9.sv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9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 introduction to GCSE Modern Foreign Languages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5162"/>
            <a:ext cx="9144000" cy="614623"/>
          </a:xfrm>
        </p:spPr>
        <p:txBody>
          <a:bodyPr/>
          <a:lstStyle/>
          <a:p>
            <a:r>
              <a:rPr lang="en-GB" dirty="0"/>
              <a:t>What you will learn. Where it could take you. Who should opt.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A4B4B5-2AB1-4B96-A404-40BB427AC1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6882" y="5257800"/>
            <a:ext cx="1002041" cy="1235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E8283-E778-47D0-9904-2E5AAF60A8E8}"/>
              </a:ext>
            </a:extLst>
          </p:cNvPr>
          <p:cNvSpPr txBox="1"/>
          <p:nvPr/>
        </p:nvSpPr>
        <p:spPr>
          <a:xfrm>
            <a:off x="4023591" y="6144796"/>
            <a:ext cx="439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0"/>
              </a:rPr>
              <a:t>dmasters@sheldonschool.co.uk</a:t>
            </a:r>
            <a:r>
              <a:rPr lang="en-GB" dirty="0"/>
              <a:t>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F1B3A8C-0B94-4ABF-B45E-64B7BD8116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83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31"/>
    </mc:Choice>
    <mc:Fallback>
      <p:transition spd="slow" advTm="15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should opt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FF624-9A90-4526-A32C-13379DCB17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6478" y="1946872"/>
            <a:ext cx="6360012" cy="324591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6710CFF-5BA7-4402-AC5C-5BF44E58A84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48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00"/>
    </mc:Choice>
    <mc:Fallback>
      <p:transition spd="slow" advTm="45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help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7A9DB-8818-4A5C-8F98-9E273A3A8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251" y="1357355"/>
            <a:ext cx="6068037" cy="471695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59F3D5-EFAB-4D6B-9044-0A7709D578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79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38"/>
    </mc:Choice>
    <mc:Fallback>
      <p:transition spd="slow" advTm="17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it gives you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E1F568A-6BF6-4FF4-8B2B-CF8088B3151D}"/>
              </a:ext>
            </a:extLst>
          </p:cNvPr>
          <p:cNvSpPr txBox="1">
            <a:spLocks/>
          </p:cNvSpPr>
          <p:nvPr/>
        </p:nvSpPr>
        <p:spPr>
          <a:xfrm>
            <a:off x="1907840" y="5079699"/>
            <a:ext cx="8880401" cy="614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ability to empathise with others from diverse backgrounds</a:t>
            </a:r>
          </a:p>
          <a:p>
            <a:pPr marL="0" indent="0">
              <a:buNone/>
            </a:pPr>
            <a:r>
              <a:rPr lang="en-GB" sz="2400" dirty="0"/>
              <a:t>Proven communication skills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C563-EEC7-445A-A289-BE907F9906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3192" y="1366838"/>
            <a:ext cx="5645616" cy="357390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C31147-7F5D-4EA7-8916-128D652A6E5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185"/>
    </mc:Choice>
    <mc:Fallback>
      <p:transition spd="slow" advTm="36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language choice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EF384-CEC6-468F-95C5-83EA93A4F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1080" y="1447353"/>
            <a:ext cx="8095488" cy="420682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545C15C-F6B9-4084-9C0B-C01607E610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38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58"/>
    </mc:Choice>
    <mc:Fallback>
      <p:transition spd="slow" advTm="45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learn</a:t>
            </a: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503408D7-6307-4D6C-A9D1-A2E448A6D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6951" y="574767"/>
            <a:ext cx="2221684" cy="22216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99F11F-2814-498B-B2DA-942FE80060C3}"/>
              </a:ext>
            </a:extLst>
          </p:cNvPr>
          <p:cNvSpPr/>
          <p:nvPr/>
        </p:nvSpPr>
        <p:spPr>
          <a:xfrm>
            <a:off x="1090569" y="1847508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Identity and culture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682F4E-C45B-45F2-8383-1DDA4D0390F5}"/>
              </a:ext>
            </a:extLst>
          </p:cNvPr>
          <p:cNvSpPr/>
          <p:nvPr/>
        </p:nvSpPr>
        <p:spPr>
          <a:xfrm>
            <a:off x="1090569" y="3135037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Local, national, international and global areas of interest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3DB4BC2-5338-4CA0-A430-AA31BF6DA4B6}"/>
              </a:ext>
            </a:extLst>
          </p:cNvPr>
          <p:cNvSpPr/>
          <p:nvPr/>
        </p:nvSpPr>
        <p:spPr>
          <a:xfrm>
            <a:off x="1090569" y="4422566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Current and future study and employment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FB7A4DA-29DF-43FF-8A4B-0BD4D06A89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3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1"/>
    </mc:Choice>
    <mc:Fallback>
      <p:transition spd="slow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learn</a:t>
            </a: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503408D7-6307-4D6C-A9D1-A2E448A6D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6951" y="574767"/>
            <a:ext cx="2221684" cy="22216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99F11F-2814-498B-B2DA-942FE80060C3}"/>
              </a:ext>
            </a:extLst>
          </p:cNvPr>
          <p:cNvSpPr/>
          <p:nvPr/>
        </p:nvSpPr>
        <p:spPr>
          <a:xfrm>
            <a:off x="1093365" y="1406787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Identity and culture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8B26C7-4EC7-4AF5-A20A-4B44392B9EFB}"/>
              </a:ext>
            </a:extLst>
          </p:cNvPr>
          <p:cNvSpPr/>
          <p:nvPr/>
        </p:nvSpPr>
        <p:spPr>
          <a:xfrm>
            <a:off x="3935835" y="2501910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Me, my family and friends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248637-E2A8-4CEF-BC4E-B78009EF857E}"/>
              </a:ext>
            </a:extLst>
          </p:cNvPr>
          <p:cNvSpPr/>
          <p:nvPr/>
        </p:nvSpPr>
        <p:spPr>
          <a:xfrm>
            <a:off x="3935835" y="3601721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Technology in everyday life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340F23-D6F4-48DE-A438-2D9129BC52A4}"/>
              </a:ext>
            </a:extLst>
          </p:cNvPr>
          <p:cNvSpPr/>
          <p:nvPr/>
        </p:nvSpPr>
        <p:spPr>
          <a:xfrm>
            <a:off x="3935835" y="4701532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Free time activities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8A481E8-6005-4C1B-B55F-A77B9CA3900F}"/>
              </a:ext>
            </a:extLst>
          </p:cNvPr>
          <p:cNvSpPr/>
          <p:nvPr/>
        </p:nvSpPr>
        <p:spPr>
          <a:xfrm>
            <a:off x="2298583" y="2625754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12789B0-DDDF-4370-BC79-A0134C9592BA}"/>
              </a:ext>
            </a:extLst>
          </p:cNvPr>
          <p:cNvSpPr/>
          <p:nvPr/>
        </p:nvSpPr>
        <p:spPr>
          <a:xfrm>
            <a:off x="2298583" y="3677352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321F94E-F442-459E-9233-3827586B28CE}"/>
              </a:ext>
            </a:extLst>
          </p:cNvPr>
          <p:cNvSpPr/>
          <p:nvPr/>
        </p:nvSpPr>
        <p:spPr>
          <a:xfrm>
            <a:off x="2279009" y="4795823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6C88F13E-C9B9-45B6-BCE8-1DA4D335B5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66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61"/>
    </mc:Choice>
    <mc:Fallback>
      <p:transition spd="slow" advTm="11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learn</a:t>
            </a: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503408D7-6307-4D6C-A9D1-A2E448A6D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6951" y="574767"/>
            <a:ext cx="2221684" cy="22216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99F11F-2814-498B-B2DA-942FE80060C3}"/>
              </a:ext>
            </a:extLst>
          </p:cNvPr>
          <p:cNvSpPr/>
          <p:nvPr/>
        </p:nvSpPr>
        <p:spPr>
          <a:xfrm>
            <a:off x="1036304" y="1406787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Local, national, international and global areas of interest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8B26C7-4EC7-4AF5-A20A-4B44392B9EFB}"/>
              </a:ext>
            </a:extLst>
          </p:cNvPr>
          <p:cNvSpPr/>
          <p:nvPr/>
        </p:nvSpPr>
        <p:spPr>
          <a:xfrm>
            <a:off x="3935835" y="2448449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Home, town, neighbourhood and region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248637-E2A8-4CEF-BC4E-B78009EF857E}"/>
              </a:ext>
            </a:extLst>
          </p:cNvPr>
          <p:cNvSpPr/>
          <p:nvPr/>
        </p:nvSpPr>
        <p:spPr>
          <a:xfrm>
            <a:off x="3935835" y="3492091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Social issues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340F23-D6F4-48DE-A438-2D9129BC52A4}"/>
              </a:ext>
            </a:extLst>
          </p:cNvPr>
          <p:cNvSpPr/>
          <p:nvPr/>
        </p:nvSpPr>
        <p:spPr>
          <a:xfrm>
            <a:off x="3935835" y="4520368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Global issues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786144-F64F-49EA-83BE-78FAE98E1D25}"/>
              </a:ext>
            </a:extLst>
          </p:cNvPr>
          <p:cNvSpPr/>
          <p:nvPr/>
        </p:nvSpPr>
        <p:spPr>
          <a:xfrm>
            <a:off x="3935835" y="5586728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Travel and tourism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D89148-7571-4F04-A8A7-E8EAC2622A4B}"/>
              </a:ext>
            </a:extLst>
          </p:cNvPr>
          <p:cNvSpPr/>
          <p:nvPr/>
        </p:nvSpPr>
        <p:spPr>
          <a:xfrm>
            <a:off x="2298583" y="2625754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913A57-ABBC-418E-950D-B74E4CCF8142}"/>
              </a:ext>
            </a:extLst>
          </p:cNvPr>
          <p:cNvSpPr/>
          <p:nvPr/>
        </p:nvSpPr>
        <p:spPr>
          <a:xfrm>
            <a:off x="2279009" y="3603073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23502C-3B7F-4A1A-A13A-1C8EFAA8A44C}"/>
              </a:ext>
            </a:extLst>
          </p:cNvPr>
          <p:cNvSpPr/>
          <p:nvPr/>
        </p:nvSpPr>
        <p:spPr>
          <a:xfrm>
            <a:off x="2279009" y="4595073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2529CDC-6295-4270-9CB5-F751311B1F8A}"/>
              </a:ext>
            </a:extLst>
          </p:cNvPr>
          <p:cNvSpPr/>
          <p:nvPr/>
        </p:nvSpPr>
        <p:spPr>
          <a:xfrm>
            <a:off x="2279009" y="5690601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B56552-C142-43EF-B4CE-6499BB9FD6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76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8"/>
    </mc:Choice>
    <mc:Fallback>
      <p:transition spd="slow" advTm="25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you will learn</a:t>
            </a:r>
          </a:p>
        </p:txBody>
      </p:sp>
      <p:pic>
        <p:nvPicPr>
          <p:cNvPr id="3" name="Graphic 2" descr="Chat">
            <a:extLst>
              <a:ext uri="{FF2B5EF4-FFF2-40B4-BE49-F238E27FC236}">
                <a16:creationId xmlns:a16="http://schemas.microsoft.com/office/drawing/2014/main" id="{503408D7-6307-4D6C-A9D1-A2E448A6D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6951" y="574767"/>
            <a:ext cx="2221684" cy="222168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99F11F-2814-498B-B2DA-942FE80060C3}"/>
              </a:ext>
            </a:extLst>
          </p:cNvPr>
          <p:cNvSpPr/>
          <p:nvPr/>
        </p:nvSpPr>
        <p:spPr>
          <a:xfrm>
            <a:off x="1036304" y="1406787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Current and future study and employment</a:t>
            </a:r>
            <a:endParaRPr lang="en-GB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8B26C7-4EC7-4AF5-A20A-4B44392B9EFB}"/>
              </a:ext>
            </a:extLst>
          </p:cNvPr>
          <p:cNvSpPr/>
          <p:nvPr/>
        </p:nvSpPr>
        <p:spPr>
          <a:xfrm>
            <a:off x="3935835" y="2448449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My studies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248637-E2A8-4CEF-BC4E-B78009EF857E}"/>
              </a:ext>
            </a:extLst>
          </p:cNvPr>
          <p:cNvSpPr/>
          <p:nvPr/>
        </p:nvSpPr>
        <p:spPr>
          <a:xfrm>
            <a:off x="3935835" y="3492091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Life at school and college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340F23-D6F4-48DE-A438-2D9129BC52A4}"/>
              </a:ext>
            </a:extLst>
          </p:cNvPr>
          <p:cNvSpPr/>
          <p:nvPr/>
        </p:nvSpPr>
        <p:spPr>
          <a:xfrm>
            <a:off x="3935835" y="4560219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Education post-16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1786144-F64F-49EA-83BE-78FAE98E1D25}"/>
              </a:ext>
            </a:extLst>
          </p:cNvPr>
          <p:cNvSpPr/>
          <p:nvPr/>
        </p:nvSpPr>
        <p:spPr>
          <a:xfrm>
            <a:off x="3935835" y="5586728"/>
            <a:ext cx="5385732" cy="94894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Jobs, career choices and ambitions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D89148-7571-4F04-A8A7-E8EAC2622A4B}"/>
              </a:ext>
            </a:extLst>
          </p:cNvPr>
          <p:cNvSpPr/>
          <p:nvPr/>
        </p:nvSpPr>
        <p:spPr>
          <a:xfrm>
            <a:off x="2298583" y="2625754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3913A57-ABBC-418E-950D-B74E4CCF8142}"/>
              </a:ext>
            </a:extLst>
          </p:cNvPr>
          <p:cNvSpPr/>
          <p:nvPr/>
        </p:nvSpPr>
        <p:spPr>
          <a:xfrm>
            <a:off x="2279009" y="3603073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23502C-3B7F-4A1A-A13A-1C8EFAA8A44C}"/>
              </a:ext>
            </a:extLst>
          </p:cNvPr>
          <p:cNvSpPr/>
          <p:nvPr/>
        </p:nvSpPr>
        <p:spPr>
          <a:xfrm>
            <a:off x="2279009" y="4703654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2529CDC-6295-4270-9CB5-F751311B1F8A}"/>
              </a:ext>
            </a:extLst>
          </p:cNvPr>
          <p:cNvSpPr/>
          <p:nvPr/>
        </p:nvSpPr>
        <p:spPr>
          <a:xfrm>
            <a:off x="2279009" y="5690601"/>
            <a:ext cx="1182848" cy="62917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9029FF-8C63-4205-980D-26B41890F60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062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20"/>
    </mc:Choice>
    <mc:Fallback>
      <p:transition spd="slow" advTm="1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will be assessed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9B564A-BEB2-4C1F-BAF2-8F5A507F8D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658" y="1214688"/>
            <a:ext cx="4712073" cy="49473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CF6E42-814B-49F1-AFA9-F3A615B52E2E}"/>
              </a:ext>
            </a:extLst>
          </p:cNvPr>
          <p:cNvSpPr/>
          <p:nvPr/>
        </p:nvSpPr>
        <p:spPr>
          <a:xfrm>
            <a:off x="6767130" y="2252751"/>
            <a:ext cx="3652007" cy="265205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25%</a:t>
            </a:r>
          </a:p>
          <a:p>
            <a:pPr algn="ctr"/>
            <a:r>
              <a:rPr lang="en-GB" sz="2400" dirty="0"/>
              <a:t>All assessed in exams at the end of the course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67AA80-D040-4208-B354-DC21190DD41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07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94"/>
    </mc:Choice>
    <mc:Fallback>
      <p:transition spd="slow" advTm="18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EB97CC-92E8-4FBC-AB5D-0702BE87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Your future career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5E8AF-2E15-4A4E-A5F9-5E2DC9CDF8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814" y="1570958"/>
            <a:ext cx="11391900" cy="459105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0DAC9A5-5A9E-4B27-8F1E-57E9282C7C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27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08"/>
    </mc:Choice>
    <mc:Fallback>
      <p:transition spd="slow" advTm="46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BC9330BD7ACF46BBE59964A1F119BA" ma:contentTypeVersion="9" ma:contentTypeDescription="Create a new document." ma:contentTypeScope="" ma:versionID="da1eaf0759e607c0ed3374bdddd2b63a">
  <xsd:schema xmlns:xsd="http://www.w3.org/2001/XMLSchema" xmlns:xs="http://www.w3.org/2001/XMLSchema" xmlns:p="http://schemas.microsoft.com/office/2006/metadata/properties" xmlns:ns3="a2af5301-a50c-4d07-aa5d-475c6c3b6632" targetNamespace="http://schemas.microsoft.com/office/2006/metadata/properties" ma:root="true" ma:fieldsID="bd693bc0486b30e5f3dbc5a2b73e24d4" ns3:_="">
    <xsd:import namespace="a2af5301-a50c-4d07-aa5d-475c6c3b66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f5301-a50c-4d07-aa5d-475c6c3b66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E75EBF-F191-4B90-9FBA-4D6E0D50EDF8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a2af5301-a50c-4d07-aa5d-475c6c3b6632"/>
  </ds:schemaRefs>
</ds:datastoreItem>
</file>

<file path=customXml/itemProps2.xml><?xml version="1.0" encoding="utf-8"?>
<ds:datastoreItem xmlns:ds="http://schemas.openxmlformats.org/officeDocument/2006/customXml" ds:itemID="{B56EAEA7-3C2C-4E08-9F6B-C4DCB466E1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030E9F-D327-4AEC-810D-832317E95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f5301-a50c-4d07-aa5d-475c6c3b66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181</Words>
  <Application>Microsoft Office PowerPoint</Application>
  <PresentationFormat>Widescreen</PresentationFormat>
  <Paragraphs>45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An introduction to GCSE Modern Foreign Languages</vt:lpstr>
      <vt:lpstr>What it gives you</vt:lpstr>
      <vt:lpstr>The language choice</vt:lpstr>
      <vt:lpstr>What you will learn</vt:lpstr>
      <vt:lpstr>What you will learn</vt:lpstr>
      <vt:lpstr>What you will learn</vt:lpstr>
      <vt:lpstr>What you will learn</vt:lpstr>
      <vt:lpstr>How you will be assessed</vt:lpstr>
      <vt:lpstr>Your future career</vt:lpstr>
      <vt:lpstr>Who should opt</vt:lpstr>
      <vt:lpstr>Who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Ms Masters</cp:lastModifiedBy>
  <cp:revision>13</cp:revision>
  <dcterms:created xsi:type="dcterms:W3CDTF">2021-01-12T09:19:14Z</dcterms:created>
  <dcterms:modified xsi:type="dcterms:W3CDTF">2021-01-21T13:57:48Z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0x01010035BC9330BD7ACF46BBE59964A1F119BA</vt:lpwstr>
  </property>
</Properties>
</file>