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93" r:id="rId5"/>
    <p:sldId id="262" r:id="rId6"/>
    <p:sldId id="290" r:id="rId7"/>
    <p:sldId id="294" r:id="rId8"/>
    <p:sldId id="301" r:id="rId9"/>
    <p:sldId id="303" r:id="rId10"/>
    <p:sldId id="302" r:id="rId11"/>
    <p:sldId id="304" r:id="rId12"/>
    <p:sldId id="305" r:id="rId13"/>
    <p:sldId id="306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5AA5D1B-8C7C-442C-B974-FFCD2434069C}" v="16" dt="2022-11-23T22:21:08.700"/>
    <p1510:client id="{EEA38C8F-DD9E-658F-DD06-47BF0D314E7C}" v="8" dt="2022-11-23T22:28:15.3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11/29/2022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11/29/2022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11/29/2022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11/29/2022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11/29/2022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11/29/2022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11/29/2022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11/29/2022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11/29/2022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11/29/2022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11/29/2022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11/29/2022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11/29/2022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11/29/2022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11/29/2022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11/29/2022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11/29/2022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11/29/2022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quizlet.com/gb/552406158/collapse-of-soviet-union-1985-1991-flash-cards/?i=34scxl&amp;x=1jqY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105A1D-1962-4619-9988-D0E0491AEA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97855" y="2090176"/>
            <a:ext cx="8825658" cy="2677648"/>
          </a:xfrm>
        </p:spPr>
        <p:txBody>
          <a:bodyPr/>
          <a:lstStyle/>
          <a:p>
            <a:pPr algn="ctr"/>
            <a:r>
              <a:rPr lang="en-US" dirty="0"/>
              <a:t>Trialing some revision techniques</a:t>
            </a:r>
            <a:br>
              <a:rPr lang="en-US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44035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5FDEEE-A755-58CD-A5A9-34266B1F1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5403" y="935568"/>
            <a:ext cx="9484471" cy="706964"/>
          </a:xfrm>
        </p:spPr>
        <p:txBody>
          <a:bodyPr/>
          <a:lstStyle/>
          <a:p>
            <a:r>
              <a:rPr lang="en-US" b="1" dirty="0"/>
              <a:t>Once you’re secure in your knowledge …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56626A-ADE2-6C7A-E98B-2BE00F3E60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125" y="2667000"/>
            <a:ext cx="5476875" cy="3676650"/>
          </a:xfrm>
        </p:spPr>
        <p:txBody>
          <a:bodyPr>
            <a:normAutofit/>
          </a:bodyPr>
          <a:lstStyle/>
          <a:p>
            <a:r>
              <a:rPr lang="en-US" sz="2000" b="1" u="sng" dirty="0"/>
              <a:t>Practice answering exam questions</a:t>
            </a:r>
            <a:r>
              <a:rPr lang="en-US" sz="2000" dirty="0"/>
              <a:t>! </a:t>
            </a:r>
          </a:p>
          <a:p>
            <a:r>
              <a:rPr lang="en-US" sz="2000" dirty="0"/>
              <a:t>Start by completing the question using your own knowledge. If you are struggling use your revision notes but </a:t>
            </a:r>
            <a:r>
              <a:rPr lang="en-US" sz="2000" b="1" dirty="0"/>
              <a:t>add this to your answer in green pen. </a:t>
            </a:r>
          </a:p>
          <a:p>
            <a:r>
              <a:rPr lang="en-US" sz="2000" dirty="0"/>
              <a:t>Once you are writing most of your answer without using revision notes, start timing yourself (give yourself the same amount of time you would have in the exam). </a:t>
            </a:r>
            <a:endParaRPr lang="en-GB" sz="2000" dirty="0"/>
          </a:p>
        </p:txBody>
      </p:sp>
      <p:pic>
        <p:nvPicPr>
          <p:cNvPr id="1026" name="Picture 2" descr="AQA – education charity providing GCSEs, A-levels and support">
            <a:extLst>
              <a:ext uri="{FF2B5EF4-FFF2-40B4-BE49-F238E27FC236}">
                <a16:creationId xmlns:a16="http://schemas.microsoft.com/office/drawing/2014/main" id="{59850084-1CC1-52C0-3213-603AA2F761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4180" y="2203450"/>
            <a:ext cx="2156460" cy="2156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Edexcel | About Edexcel | Pearson qualifications">
            <a:extLst>
              <a:ext uri="{FF2B5EF4-FFF2-40B4-BE49-F238E27FC236}">
                <a16:creationId xmlns:a16="http://schemas.microsoft.com/office/drawing/2014/main" id="{4AD39FF1-C0B0-C9A0-5E7C-5C264E0147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369" y="5523304"/>
            <a:ext cx="3628072" cy="798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OCR - Association for Language Learning">
            <a:extLst>
              <a:ext uri="{FF2B5EF4-FFF2-40B4-BE49-F238E27FC236}">
                <a16:creationId xmlns:a16="http://schemas.microsoft.com/office/drawing/2014/main" id="{F90CA7A3-41A4-4979-5D6E-2ACB7F7F23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0640" y="3735526"/>
            <a:ext cx="2451100" cy="1539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2152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421F0E-4B90-44D8-B2EC-EA5178AEA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5293" y="935568"/>
            <a:ext cx="8761413" cy="706964"/>
          </a:xfrm>
        </p:spPr>
        <p:txBody>
          <a:bodyPr/>
          <a:lstStyle/>
          <a:p>
            <a:pPr algn="ctr"/>
            <a:r>
              <a:rPr lang="en-US" dirty="0"/>
              <a:t>Mistakes students often make: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C07889-D615-454A-9C5D-F1DC523A6B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2504" y="2622550"/>
            <a:ext cx="10465546" cy="3911600"/>
          </a:xfrm>
        </p:spPr>
        <p:txBody>
          <a:bodyPr>
            <a:normAutofit/>
          </a:bodyPr>
          <a:lstStyle/>
          <a:p>
            <a:r>
              <a:rPr lang="en-US" sz="2400" dirty="0"/>
              <a:t>Spend ages re-reading notes.</a:t>
            </a:r>
          </a:p>
          <a:p>
            <a:r>
              <a:rPr lang="en-US" sz="2400" dirty="0"/>
              <a:t>Highlighting  notes.</a:t>
            </a:r>
          </a:p>
          <a:p>
            <a:r>
              <a:rPr lang="en-US" sz="2400" dirty="0"/>
              <a:t>Keep making notes.</a:t>
            </a:r>
          </a:p>
          <a:p>
            <a:r>
              <a:rPr lang="en-US" sz="2400" dirty="0"/>
              <a:t>Spending time on making beautiful revision materials.</a:t>
            </a:r>
          </a:p>
          <a:p>
            <a:r>
              <a:rPr lang="en-US" sz="2400" dirty="0"/>
              <a:t>Spending ‘hours’ revising – but actually checking phones or being distracted.</a:t>
            </a:r>
          </a:p>
          <a:p>
            <a:r>
              <a:rPr lang="en-US" sz="2400" dirty="0"/>
              <a:t>Spending hours revising in one go.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3301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8CB64A-3C15-401B-AB38-9BD9EABDE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revision techniques work?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3C8E22-FA64-4ED6-B93C-309E46F27A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727325"/>
            <a:ext cx="8825659" cy="404495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Anything that tests your memory:</a:t>
            </a:r>
          </a:p>
          <a:p>
            <a:r>
              <a:rPr lang="en-US" sz="2400" dirty="0"/>
              <a:t>Online quizzes.</a:t>
            </a:r>
          </a:p>
          <a:p>
            <a:r>
              <a:rPr lang="en-US" sz="2400" dirty="0"/>
              <a:t>Your own set of questions and answers.</a:t>
            </a:r>
          </a:p>
          <a:p>
            <a:r>
              <a:rPr lang="en-US" sz="2400" dirty="0"/>
              <a:t>Flash cards.</a:t>
            </a:r>
          </a:p>
          <a:p>
            <a:r>
              <a:rPr lang="en-US" sz="2400" dirty="0"/>
              <a:t>Mind maps.</a:t>
            </a:r>
          </a:p>
          <a:p>
            <a:r>
              <a:rPr lang="en-US" sz="2400" dirty="0"/>
              <a:t>Brain dumps.</a:t>
            </a:r>
          </a:p>
          <a:p>
            <a:r>
              <a:rPr lang="en-US" sz="2400" dirty="0"/>
              <a:t>Visual prompts e.g. dual coding or timelines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15368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Seneca | InnerDrive Reviews">
            <a:extLst>
              <a:ext uri="{FF2B5EF4-FFF2-40B4-BE49-F238E27FC236}">
                <a16:creationId xmlns:a16="http://schemas.microsoft.com/office/drawing/2014/main" id="{F6BA80DE-44BF-4295-BBEE-4DC74F8AB5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346" y="431756"/>
            <a:ext cx="2115849" cy="2115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Quizlet Raises Series C Funding from General Atlantic – General Atlantic">
            <a:extLst>
              <a:ext uri="{FF2B5EF4-FFF2-40B4-BE49-F238E27FC236}">
                <a16:creationId xmlns:a16="http://schemas.microsoft.com/office/drawing/2014/main" id="{64B12022-792A-4D0A-9FFF-0D56BBF8C0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477" y="1180152"/>
            <a:ext cx="3670589" cy="1627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GCSEPod - SchoolScience.co.uk">
            <a:extLst>
              <a:ext uri="{FF2B5EF4-FFF2-40B4-BE49-F238E27FC236}">
                <a16:creationId xmlns:a16="http://schemas.microsoft.com/office/drawing/2014/main" id="{D03DC3A8-EC60-493C-893A-B6ADAED7E4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3490" y="802926"/>
            <a:ext cx="3163385" cy="2381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6" name="Picture 10" descr="Home - BBC Bitesize">
            <a:extLst>
              <a:ext uri="{FF2B5EF4-FFF2-40B4-BE49-F238E27FC236}">
                <a16:creationId xmlns:a16="http://schemas.microsoft.com/office/drawing/2014/main" id="{A599E169-3285-4B65-BC20-B81CB31BD2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477" y="4131478"/>
            <a:ext cx="2828968" cy="1591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58713C2-7E40-438C-B466-A41C73B66C4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99744" y="4491780"/>
            <a:ext cx="4019550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425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FDDB96-56CF-4DF5-8389-E3C7DED5A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Flash cards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37A9EC-85D1-41A8-BB68-4F2517CAED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2273300"/>
            <a:ext cx="11544300" cy="4413248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>
              <a:buNone/>
            </a:pPr>
            <a:r>
              <a:rPr lang="en-GB" sz="2200" dirty="0"/>
              <a:t>You do not need to buy special cards!</a:t>
            </a:r>
          </a:p>
          <a:p>
            <a:r>
              <a:rPr lang="en-GB" sz="2200" dirty="0"/>
              <a:t>You can cut regular paper or card into rectangles.  </a:t>
            </a:r>
          </a:p>
          <a:p>
            <a:r>
              <a:rPr lang="en-GB" sz="2200" dirty="0"/>
              <a:t>Once you have your flashcards made, you should revisit them regularly. </a:t>
            </a:r>
          </a:p>
          <a:p>
            <a:r>
              <a:rPr lang="en-GB" sz="2200" dirty="0"/>
              <a:t>One side of the flashcard contains the information you need to recall. </a:t>
            </a:r>
          </a:p>
          <a:p>
            <a:r>
              <a:rPr lang="en-GB" sz="2200" dirty="0"/>
              <a:t>The other side has the prompt.  This could be text in a form of a question, an image or both!</a:t>
            </a:r>
          </a:p>
          <a:p>
            <a:r>
              <a:rPr lang="en-GB" sz="2200" dirty="0"/>
              <a:t>They can be used in a range of subjects from key vocabulary for Languages to memorising mathematical equations. </a:t>
            </a:r>
          </a:p>
          <a:p>
            <a:r>
              <a:rPr lang="en-GB" sz="2200" dirty="0"/>
              <a:t>Remember to keep them brief.  The prompt should be brief and the information should also be brief.  Yet, it should be able to help you use the information more effectively.  </a:t>
            </a:r>
          </a:p>
          <a:p>
            <a:r>
              <a:rPr lang="en-GB" sz="2200" dirty="0"/>
              <a:t>There is also a website called Quizlet where you can create your own flashcards and other resources online! </a:t>
            </a:r>
            <a:r>
              <a:rPr lang="en-GB" sz="1300" dirty="0">
                <a:solidFill>
                  <a:srgbClr val="0070C0"/>
                </a:solidFill>
                <a:ea typeface="+mn-lt"/>
                <a:cs typeface="+mn-l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https://quizlet.com/gb/552406158/collapse-of-soviet-union-1985-1991-flash-cards/?i=34scxl&amp;x=1jqY</a:t>
            </a:r>
            <a:r>
              <a:rPr lang="en-GB" sz="1300" dirty="0">
                <a:solidFill>
                  <a:srgbClr val="0070C0"/>
                </a:solidFill>
                <a:ea typeface="+mn-lt"/>
                <a:cs typeface="+mn-lt"/>
              </a:rPr>
              <a:t> </a:t>
            </a:r>
          </a:p>
        </p:txBody>
      </p:sp>
      <p:pic>
        <p:nvPicPr>
          <p:cNvPr id="14338" name="Picture 2" descr="Colour Pack 1000 A7 Flashcards + Perforation &amp; 10 Binder Rings - Flashcards  and Stationery">
            <a:extLst>
              <a:ext uri="{FF2B5EF4-FFF2-40B4-BE49-F238E27FC236}">
                <a16:creationId xmlns:a16="http://schemas.microsoft.com/office/drawing/2014/main" id="{34149731-1E93-486D-A749-A2C216D632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0337" y="415925"/>
            <a:ext cx="2457450" cy="185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5109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087B5-727D-4A29-B8B1-5966CF613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Your turn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5F48C1-A55A-4DF7-BF38-CF6D2E46F8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0099" y="2603499"/>
            <a:ext cx="10810875" cy="399732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000" b="1" u="sng" dirty="0"/>
              <a:t>YOUR TASK:-</a:t>
            </a:r>
            <a:endParaRPr lang="en-GB" sz="2000" b="1" dirty="0"/>
          </a:p>
          <a:p>
            <a:r>
              <a:rPr lang="en-GB" sz="2000" b="1" dirty="0"/>
              <a:t>Now have a go at applying these principles to create a set of flashcards on how our memory works. </a:t>
            </a:r>
          </a:p>
          <a:p>
            <a:pPr marL="0" indent="0">
              <a:buNone/>
            </a:pPr>
            <a:endParaRPr lang="en-GB" sz="2000" b="1" dirty="0"/>
          </a:p>
          <a:p>
            <a:r>
              <a:rPr lang="en-GB" sz="2000" b="1" dirty="0"/>
              <a:t>Read through the information. </a:t>
            </a:r>
          </a:p>
          <a:p>
            <a:r>
              <a:rPr lang="en-GB" sz="2000" b="1" dirty="0"/>
              <a:t>On one side, write down key questions e.g. what is the sensory store? What is the duration and capacity of our short term memory? </a:t>
            </a:r>
            <a:endParaRPr lang="en-GB" sz="2000" b="1" dirty="0">
              <a:highlight>
                <a:srgbClr val="FFFF00"/>
              </a:highlight>
            </a:endParaRPr>
          </a:p>
          <a:p>
            <a:r>
              <a:rPr lang="en-GB" sz="2000" b="1" dirty="0"/>
              <a:t>On the other side, write down the answers for each. </a:t>
            </a:r>
          </a:p>
          <a:p>
            <a:pPr marL="0" indent="0">
              <a:buNone/>
            </a:pPr>
            <a:endParaRPr lang="en-GB" sz="2000" b="1" dirty="0"/>
          </a:p>
          <a:p>
            <a:pPr marL="0" indent="0">
              <a:buNone/>
            </a:pPr>
            <a:r>
              <a:rPr lang="en-GB" sz="2000" b="1" dirty="0"/>
              <a:t>Make a note of how you could use flashcards in your revision!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99319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9F81D-93DA-4552-827C-6F61D301B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5293" y="838200"/>
            <a:ext cx="8761413" cy="706964"/>
          </a:xfrm>
        </p:spPr>
        <p:txBody>
          <a:bodyPr/>
          <a:lstStyle/>
          <a:p>
            <a:pPr algn="ctr"/>
            <a:r>
              <a:rPr lang="en-US" dirty="0"/>
              <a:t>Mind maps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A7C2F3-2C94-4D64-9837-D94B12AA66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3358" y="2470150"/>
            <a:ext cx="9582150" cy="4197350"/>
          </a:xfrm>
        </p:spPr>
        <p:txBody>
          <a:bodyPr>
            <a:normAutofit lnSpcReduction="10000"/>
          </a:bodyPr>
          <a:lstStyle/>
          <a:p>
            <a:r>
              <a:rPr lang="en-GB" sz="2000" dirty="0"/>
              <a:t>Take a sheet of </a:t>
            </a:r>
            <a:r>
              <a:rPr lang="en-GB" sz="2000" b="1" dirty="0"/>
              <a:t>white unlined paper </a:t>
            </a:r>
            <a:r>
              <a:rPr lang="en-GB" sz="2000" dirty="0"/>
              <a:t>and turn it </a:t>
            </a:r>
            <a:r>
              <a:rPr lang="en-GB" sz="2000" b="1" dirty="0"/>
              <a:t>‘landscape’</a:t>
            </a:r>
            <a:r>
              <a:rPr lang="en-GB" sz="2000" dirty="0"/>
              <a:t>.</a:t>
            </a:r>
          </a:p>
          <a:p>
            <a:r>
              <a:rPr lang="en-GB" sz="2000" dirty="0"/>
              <a:t>Choose some </a:t>
            </a:r>
            <a:r>
              <a:rPr lang="en-GB" sz="2000" b="1" dirty="0"/>
              <a:t>bright felt tip pens</a:t>
            </a:r>
            <a:r>
              <a:rPr lang="en-GB" sz="2000" dirty="0"/>
              <a:t>.</a:t>
            </a:r>
          </a:p>
          <a:p>
            <a:r>
              <a:rPr lang="en-GB" sz="2000" dirty="0"/>
              <a:t>Draw a </a:t>
            </a:r>
            <a:r>
              <a:rPr lang="en-GB" sz="2000" b="1" dirty="0"/>
              <a:t>picture/ large heading in the centre of the page </a:t>
            </a:r>
            <a:r>
              <a:rPr lang="en-GB" sz="2000" dirty="0"/>
              <a:t>which connects with what you want to learn.</a:t>
            </a:r>
          </a:p>
          <a:p>
            <a:r>
              <a:rPr lang="en-GB" sz="2000" dirty="0"/>
              <a:t>Choose a colour and draw a </a:t>
            </a:r>
            <a:r>
              <a:rPr lang="en-GB" sz="2000" b="1" dirty="0"/>
              <a:t>main branch </a:t>
            </a:r>
            <a:r>
              <a:rPr lang="en-GB" sz="2000" dirty="0"/>
              <a:t>off the central picture/heading. </a:t>
            </a:r>
          </a:p>
          <a:p>
            <a:r>
              <a:rPr lang="en-GB" sz="2000" dirty="0"/>
              <a:t>Write the first idea/key concept about the subject in </a:t>
            </a:r>
            <a:r>
              <a:rPr lang="en-GB" sz="2000" b="1" dirty="0"/>
              <a:t>CAPITAL letters</a:t>
            </a:r>
            <a:r>
              <a:rPr lang="en-GB" sz="2000" dirty="0"/>
              <a:t>.</a:t>
            </a:r>
          </a:p>
          <a:p>
            <a:r>
              <a:rPr lang="en-GB" sz="2000" dirty="0"/>
              <a:t>Draw separate branches for </a:t>
            </a:r>
            <a:r>
              <a:rPr lang="en-GB" sz="2000" b="1" dirty="0"/>
              <a:t>each idea in different colours.</a:t>
            </a:r>
            <a:endParaRPr lang="en-GB" sz="2000" dirty="0"/>
          </a:p>
          <a:p>
            <a:r>
              <a:rPr lang="en-GB" sz="2000" dirty="0"/>
              <a:t>Develop each main branch into separate </a:t>
            </a:r>
            <a:r>
              <a:rPr lang="en-GB" sz="2000" b="1" dirty="0"/>
              <a:t>smaller branches </a:t>
            </a:r>
            <a:r>
              <a:rPr lang="en-GB" sz="2000" dirty="0"/>
              <a:t>as you add more ideas with a </a:t>
            </a:r>
            <a:r>
              <a:rPr lang="en-GB" sz="2000" b="1" dirty="0"/>
              <a:t>minimal number of words</a:t>
            </a:r>
            <a:r>
              <a:rPr lang="en-GB" sz="2000" dirty="0"/>
              <a:t>.</a:t>
            </a:r>
          </a:p>
          <a:p>
            <a:r>
              <a:rPr lang="en-GB" sz="2000" dirty="0"/>
              <a:t>Finally </a:t>
            </a:r>
            <a:r>
              <a:rPr lang="en-GB" sz="2000" b="1" dirty="0"/>
              <a:t>add pictures </a:t>
            </a:r>
            <a:r>
              <a:rPr lang="en-GB" sz="2000" dirty="0"/>
              <a:t>to each branch to aid your memory.</a:t>
            </a:r>
          </a:p>
        </p:txBody>
      </p:sp>
      <p:pic>
        <p:nvPicPr>
          <p:cNvPr id="15362" name="Picture 2" descr="How to Mind Map to Visualize Ideas (With Mind Map Examples)">
            <a:extLst>
              <a:ext uri="{FF2B5EF4-FFF2-40B4-BE49-F238E27FC236}">
                <a16:creationId xmlns:a16="http://schemas.microsoft.com/office/drawing/2014/main" id="{A999D59A-C243-4AAE-925A-2147AA975A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4769" y="3620294"/>
            <a:ext cx="3043873" cy="1897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21663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7FC974-FB09-4981-8467-C25B9E303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Your turn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926078-51DD-4F53-BDB8-B0036173E8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603500"/>
            <a:ext cx="10337800" cy="37401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u="sng" dirty="0"/>
              <a:t>YOUR TASK:-</a:t>
            </a:r>
            <a:endParaRPr lang="en-GB" b="1" dirty="0"/>
          </a:p>
          <a:p>
            <a:r>
              <a:rPr lang="en-GB" b="1" dirty="0"/>
              <a:t>Now have a go at applying these principles to create a mind map for Inspector Calls.</a:t>
            </a:r>
          </a:p>
          <a:p>
            <a:pPr marL="0" indent="0">
              <a:buNone/>
            </a:pPr>
            <a:endParaRPr lang="en-GB" b="1" dirty="0"/>
          </a:p>
          <a:p>
            <a:r>
              <a:rPr lang="en-GB" b="1" dirty="0"/>
              <a:t>Read through the information.</a:t>
            </a:r>
          </a:p>
          <a:p>
            <a:r>
              <a:rPr lang="en-GB" b="1" dirty="0"/>
              <a:t>Divide up the information into different categories. </a:t>
            </a:r>
            <a:r>
              <a:rPr lang="en-GB" b="1" u="sng" dirty="0"/>
              <a:t>You decide on the categories.</a:t>
            </a:r>
          </a:p>
          <a:p>
            <a:r>
              <a:rPr lang="en-GB" b="1" dirty="0"/>
              <a:t>Each category will be a main branch and evidence for it smaller branches.</a:t>
            </a:r>
          </a:p>
          <a:p>
            <a:r>
              <a:rPr lang="en-GB" b="1" dirty="0"/>
              <a:t>Create a slimmed down version of the most important elements for your mind map.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b="1" dirty="0"/>
              <a:t>Make a note of how you could use mind maps in your revision!</a:t>
            </a:r>
          </a:p>
        </p:txBody>
      </p:sp>
    </p:spTree>
    <p:extLst>
      <p:ext uri="{BB962C8B-B14F-4D97-AF65-F5344CB8AC3E}">
        <p14:creationId xmlns:p14="http://schemas.microsoft.com/office/powerpoint/2010/main" val="33064194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52ABE-8FA6-4481-A689-73D53DBD0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Key Points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81211E-E943-42B1-A296-61B56FA7C6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5355" y="2658532"/>
            <a:ext cx="6185645" cy="3831168"/>
          </a:xfrm>
        </p:spPr>
        <p:txBody>
          <a:bodyPr/>
          <a:lstStyle/>
          <a:p>
            <a:r>
              <a:rPr lang="en-GB" dirty="0"/>
              <a:t>Use exam board specifications to create your revision notes</a:t>
            </a:r>
          </a:p>
          <a:p>
            <a:r>
              <a:rPr lang="en-GB" dirty="0"/>
              <a:t>Add key details using your exercise books and  revision books</a:t>
            </a:r>
          </a:p>
          <a:p>
            <a:r>
              <a:rPr lang="en-GB" dirty="0"/>
              <a:t>Create your flash cards, quizzes, mind maps</a:t>
            </a:r>
          </a:p>
          <a:p>
            <a:r>
              <a:rPr lang="en-GB" dirty="0"/>
              <a:t>Test yourself regularly</a:t>
            </a:r>
          </a:p>
          <a:p>
            <a:r>
              <a:rPr lang="en-GB" dirty="0"/>
              <a:t>For work that you are unsure of go back to exercise books, revision books, </a:t>
            </a:r>
            <a:r>
              <a:rPr lang="en-GB" dirty="0" err="1"/>
              <a:t>GCSEPod</a:t>
            </a:r>
            <a:r>
              <a:rPr lang="en-GB" dirty="0"/>
              <a:t>, Seneca, BBC Bitesize – re-learn</a:t>
            </a:r>
          </a:p>
          <a:p>
            <a:r>
              <a:rPr lang="en-GB" dirty="0"/>
              <a:t>Regular testing of all topics and all subjects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E64543-D933-42D9-A76D-7056F2222B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33037" y="2468032"/>
            <a:ext cx="5536950" cy="3831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09654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70220AA3B715644BCC0D7A6AA8B4AAF" ma:contentTypeVersion="14" ma:contentTypeDescription="Create a new document." ma:contentTypeScope="" ma:versionID="7204ee09bee762ad44da209b2d92a53e">
  <xsd:schema xmlns:xsd="http://www.w3.org/2001/XMLSchema" xmlns:xs="http://www.w3.org/2001/XMLSchema" xmlns:p="http://schemas.microsoft.com/office/2006/metadata/properties" xmlns:ns3="3f1e3307-a3a0-40f9-851c-3ca8d288da81" xmlns:ns4="64c210e8-46d4-47c3-907b-fa7a37ac2a29" targetNamespace="http://schemas.microsoft.com/office/2006/metadata/properties" ma:root="true" ma:fieldsID="c56634ba8b6d8690c26e647aae5d67c5" ns3:_="" ns4:_="">
    <xsd:import namespace="3f1e3307-a3a0-40f9-851c-3ca8d288da81"/>
    <xsd:import namespace="64c210e8-46d4-47c3-907b-fa7a37ac2a2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1e3307-a3a0-40f9-851c-3ca8d288da8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c210e8-46d4-47c3-907b-fa7a37ac2a2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98F90AB-3B13-493C-8D78-2373A74963B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0E73AAE-6AF0-4579-A692-704F3688E7F4}">
  <ds:schemaRefs>
    <ds:schemaRef ds:uri="http://schemas.microsoft.com/office/2006/documentManagement/types"/>
    <ds:schemaRef ds:uri="http://purl.org/dc/elements/1.1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terms/"/>
    <ds:schemaRef ds:uri="64c210e8-46d4-47c3-907b-fa7a37ac2a29"/>
    <ds:schemaRef ds:uri="3f1e3307-a3a0-40f9-851c-3ca8d288da81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53E75062-9D4D-4CF3-A854-7A625D50681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1e3307-a3a0-40f9-851c-3ca8d288da81"/>
    <ds:schemaRef ds:uri="64c210e8-46d4-47c3-907b-fa7a37ac2a2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TM02900722[[fn=Ion Boardroom]]</Template>
  <TotalTime>286</TotalTime>
  <Words>671</Words>
  <Application>Microsoft Office PowerPoint</Application>
  <PresentationFormat>Widescreen</PresentationFormat>
  <Paragraphs>64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Ion Boardroom</vt:lpstr>
      <vt:lpstr>Trialing some revision techniques </vt:lpstr>
      <vt:lpstr>Mistakes students often make:</vt:lpstr>
      <vt:lpstr>What revision techniques work?</vt:lpstr>
      <vt:lpstr>PowerPoint Presentation</vt:lpstr>
      <vt:lpstr>Flash cards</vt:lpstr>
      <vt:lpstr>Your turn</vt:lpstr>
      <vt:lpstr>Mind maps</vt:lpstr>
      <vt:lpstr>Your turn</vt:lpstr>
      <vt:lpstr>Key Points</vt:lpstr>
      <vt:lpstr>Once you’re secure in your knowledge 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Miss J Owen</dc:creator>
  <cp:lastModifiedBy>Mrs H Akinbobola</cp:lastModifiedBy>
  <cp:revision>8</cp:revision>
  <dcterms:created xsi:type="dcterms:W3CDTF">2021-11-03T17:14:26Z</dcterms:created>
  <dcterms:modified xsi:type="dcterms:W3CDTF">2022-11-29T09:59:55Z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0x010100F70220AA3B715644BCC0D7A6AA8B4AAF</vt:lpwstr>
  </property>
</Properties>
</file>