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4"/>
    <p:sldMasterId id="2147483926" r:id="rId5"/>
  </p:sldMasterIdLst>
  <p:notesMasterIdLst>
    <p:notesMasterId r:id="rId20"/>
  </p:notesMasterIdLst>
  <p:handoutMasterIdLst>
    <p:handoutMasterId r:id="rId21"/>
  </p:handoutMasterIdLst>
  <p:sldIdLst>
    <p:sldId id="256" r:id="rId6"/>
    <p:sldId id="258" r:id="rId7"/>
    <p:sldId id="260" r:id="rId8"/>
    <p:sldId id="264" r:id="rId9"/>
    <p:sldId id="280" r:id="rId10"/>
    <p:sldId id="281" r:id="rId11"/>
    <p:sldId id="268" r:id="rId12"/>
    <p:sldId id="282" r:id="rId13"/>
    <p:sldId id="283" r:id="rId14"/>
    <p:sldId id="262" r:id="rId15"/>
    <p:sldId id="267" r:id="rId16"/>
    <p:sldId id="273" r:id="rId17"/>
    <p:sldId id="274" r:id="rId18"/>
    <p:sldId id="284" r:id="rId19"/>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BA00"/>
    <a:srgbClr val="D9DD89"/>
    <a:srgbClr val="FFFFAF"/>
    <a:srgbClr val="4D4D4D"/>
    <a:srgbClr val="663300"/>
    <a:srgbClr val="63A0D7"/>
    <a:srgbClr val="230F9D"/>
    <a:srgbClr val="FF15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95" autoAdjust="0"/>
  </p:normalViewPr>
  <p:slideViewPr>
    <p:cSldViewPr>
      <p:cViewPr varScale="1">
        <p:scale>
          <a:sx n="107" d="100"/>
          <a:sy n="107" d="100"/>
        </p:scale>
        <p:origin x="1734" y="1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4F27949-DB4C-43C6-A1DE-27F9CED16F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GB"/>
          </a:p>
        </p:txBody>
      </p:sp>
      <p:sp>
        <p:nvSpPr>
          <p:cNvPr id="1027" name="Rectangle 3">
            <a:extLst>
              <a:ext uri="{FF2B5EF4-FFF2-40B4-BE49-F238E27FC236}">
                <a16:creationId xmlns:a16="http://schemas.microsoft.com/office/drawing/2014/main" id="{F5113A5D-7687-4CE9-A5EC-D4D0CC7467E0}"/>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cs typeface="Arial" charset="0"/>
              </a:defRPr>
            </a:lvl1pPr>
          </a:lstStyle>
          <a:p>
            <a:pPr>
              <a:defRPr/>
            </a:pPr>
            <a:endParaRPr lang="en-GB"/>
          </a:p>
        </p:txBody>
      </p:sp>
      <p:sp>
        <p:nvSpPr>
          <p:cNvPr id="1028" name="Rectangle 4">
            <a:extLst>
              <a:ext uri="{FF2B5EF4-FFF2-40B4-BE49-F238E27FC236}">
                <a16:creationId xmlns:a16="http://schemas.microsoft.com/office/drawing/2014/main" id="{F064FAC4-8664-4656-A65B-489C00E150E5}"/>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GB"/>
          </a:p>
        </p:txBody>
      </p:sp>
      <p:sp>
        <p:nvSpPr>
          <p:cNvPr id="1029" name="Rectangle 5">
            <a:extLst>
              <a:ext uri="{FF2B5EF4-FFF2-40B4-BE49-F238E27FC236}">
                <a16:creationId xmlns:a16="http://schemas.microsoft.com/office/drawing/2014/main" id="{2A948BA5-3975-49CC-A439-FCD26C4FA89B}"/>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4559FABD-426E-407B-9376-DF97A9D3794D}"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4194" name="Rectangle 2">
            <a:extLst>
              <a:ext uri="{FF2B5EF4-FFF2-40B4-BE49-F238E27FC236}">
                <a16:creationId xmlns:a16="http://schemas.microsoft.com/office/drawing/2014/main" id="{A5399CFA-0A6A-488C-9F7B-5A87B718C42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GB"/>
          </a:p>
        </p:txBody>
      </p:sp>
      <p:sp>
        <p:nvSpPr>
          <p:cNvPr id="264195" name="Rectangle 3">
            <a:extLst>
              <a:ext uri="{FF2B5EF4-FFF2-40B4-BE49-F238E27FC236}">
                <a16:creationId xmlns:a16="http://schemas.microsoft.com/office/drawing/2014/main" id="{E6EF12AA-C1CD-4D45-8227-289BA3C4E0D4}"/>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cs typeface="Arial" charset="0"/>
              </a:defRPr>
            </a:lvl1pPr>
          </a:lstStyle>
          <a:p>
            <a:pPr>
              <a:defRPr/>
            </a:pPr>
            <a:endParaRPr lang="en-GB"/>
          </a:p>
        </p:txBody>
      </p:sp>
      <p:sp>
        <p:nvSpPr>
          <p:cNvPr id="3076" name="Rectangle 4">
            <a:extLst>
              <a:ext uri="{FF2B5EF4-FFF2-40B4-BE49-F238E27FC236}">
                <a16:creationId xmlns:a16="http://schemas.microsoft.com/office/drawing/2014/main" id="{C3D16F87-13A6-4B06-8149-35B7BA8844B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4197" name="Rectangle 5">
            <a:extLst>
              <a:ext uri="{FF2B5EF4-FFF2-40B4-BE49-F238E27FC236}">
                <a16:creationId xmlns:a16="http://schemas.microsoft.com/office/drawing/2014/main" id="{6DE5677A-53F5-423B-A37A-2B6247F23749}"/>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64198" name="Rectangle 6">
            <a:extLst>
              <a:ext uri="{FF2B5EF4-FFF2-40B4-BE49-F238E27FC236}">
                <a16:creationId xmlns:a16="http://schemas.microsoft.com/office/drawing/2014/main" id="{0D664F5A-D024-4A12-92D2-6BB4178B69EC}"/>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GB"/>
          </a:p>
        </p:txBody>
      </p:sp>
      <p:sp>
        <p:nvSpPr>
          <p:cNvPr id="264199" name="Rectangle 7">
            <a:extLst>
              <a:ext uri="{FF2B5EF4-FFF2-40B4-BE49-F238E27FC236}">
                <a16:creationId xmlns:a16="http://schemas.microsoft.com/office/drawing/2014/main" id="{E46CA88E-0826-4633-B3C2-8F804F949BD2}"/>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3D5F5F98-F796-44DA-A2C2-D025512BD64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6210F44-909A-4EB7-BCAE-90D1B89E7724}"/>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931584E4-57D1-45D4-9900-0809EF59B411}"/>
              </a:ext>
            </a:extLst>
          </p:cNvPr>
          <p:cNvSpPr>
            <a:spLocks noGrp="1" noChangeArrowheads="1"/>
          </p:cNvSpPr>
          <p:nvPr>
            <p:ph type="body" idx="1"/>
          </p:nvPr>
        </p:nvSpPr>
        <p:spPr>
          <a:noFill/>
        </p:spPr>
        <p:txBody>
          <a:bodyPr/>
          <a:lstStyle/>
          <a:p>
            <a:r>
              <a:rPr lang="en-GB" altLang="en-US">
                <a:cs typeface="Arial" panose="020B0604020202020204" pitchFamily="34" charset="0"/>
              </a:rPr>
              <a:t>In 2016, the world generated 242 million metric tons of plastic waste—12 percent of all municipal solid waste, according to the What a Waste report. </a:t>
            </a:r>
          </a:p>
          <a:p>
            <a:r>
              <a:rPr lang="en-GB" altLang="en-US">
                <a:cs typeface="Arial" panose="020B0604020202020204" pitchFamily="34" charset="0"/>
              </a:rPr>
              <a:t>Some 90 percent of floating marine debris is plastic, of which nearly 62 percent is food and beverage packaging</a:t>
            </a:r>
            <a:endParaRPr lang="en-US" altLang="en-US">
              <a:cs typeface="Arial" panose="020B0604020202020204" pitchFamily="34" charset="0"/>
            </a:endParaRPr>
          </a:p>
        </p:txBody>
      </p:sp>
      <p:sp>
        <p:nvSpPr>
          <p:cNvPr id="4" name="Slide Number Placeholder 3">
            <a:extLst>
              <a:ext uri="{FF2B5EF4-FFF2-40B4-BE49-F238E27FC236}">
                <a16:creationId xmlns:a16="http://schemas.microsoft.com/office/drawing/2014/main" id="{82044588-1C55-440B-AA0D-A9A399615D8C}"/>
              </a:ext>
            </a:extLst>
          </p:cNvPr>
          <p:cNvSpPr>
            <a:spLocks noGrp="1"/>
          </p:cNvSpPr>
          <p:nvPr>
            <p:ph type="sldNum" sz="quarter" idx="5"/>
          </p:nvPr>
        </p:nvSpPr>
        <p:spPr/>
        <p:txBody>
          <a:bodyPr/>
          <a:lstStyle/>
          <a:p>
            <a:pPr fontAlgn="auto">
              <a:spcBef>
                <a:spcPts val="0"/>
              </a:spcBef>
              <a:spcAft>
                <a:spcPts val="0"/>
              </a:spcAft>
              <a:defRPr/>
            </a:pPr>
            <a:fld id="{A1A7DA40-B9AF-4A78-A2B6-7D9877E7E551}" type="slidenum">
              <a:rPr lang="en-US">
                <a:solidFill>
                  <a:prstClr val="black"/>
                </a:solidFill>
                <a:latin typeface="Calibri" panose="020F0502020204030204"/>
                <a:cs typeface="+mn-cs"/>
              </a:rPr>
              <a:pPr fontAlgn="auto">
                <a:spcBef>
                  <a:spcPts val="0"/>
                </a:spcBef>
                <a:spcAft>
                  <a:spcPts val="0"/>
                </a:spcAft>
                <a:defRPr/>
              </a:pPr>
              <a:t>5</a:t>
            </a:fld>
            <a:endParaRPr lang="en-US">
              <a:solidFill>
                <a:prstClr val="black"/>
              </a:solidFill>
              <a:latin typeface="Calibri" panose="020F0502020204030204"/>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7383AF6E-98B4-4349-AA05-2DFAD34EF05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A6E8E87F-F5FC-4232-B7C8-52BD47E814CA}" type="slidenum">
              <a:rPr lang="en-GB" altLang="en-US" smtClean="0"/>
              <a:pPr>
                <a:spcBef>
                  <a:spcPct val="0"/>
                </a:spcBef>
              </a:pPr>
              <a:t>7</a:t>
            </a:fld>
            <a:endParaRPr lang="en-GB" altLang="en-US"/>
          </a:p>
        </p:txBody>
      </p:sp>
      <p:sp>
        <p:nvSpPr>
          <p:cNvPr id="13315" name="Rectangle 2">
            <a:extLst>
              <a:ext uri="{FF2B5EF4-FFF2-40B4-BE49-F238E27FC236}">
                <a16:creationId xmlns:a16="http://schemas.microsoft.com/office/drawing/2014/main" id="{9B59CA38-101E-4FF5-82F6-0465DF5906FD}"/>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6DB1FBB8-B94E-4E56-BA6F-61156ADB924E}"/>
              </a:ext>
            </a:extLst>
          </p:cNvPr>
          <p:cNvSpPr>
            <a:spLocks noGrp="1" noChangeArrowheads="1"/>
          </p:cNvSpPr>
          <p:nvPr>
            <p:ph type="body" idx="1"/>
          </p:nvPr>
        </p:nvSpPr>
        <p:spPr>
          <a:noFill/>
        </p:spPr>
        <p:txBody>
          <a:bodyPr/>
          <a:lstStyle/>
          <a:p>
            <a:pPr eaLnBrk="1" hangingPunct="1"/>
            <a:endParaRPr lang="en-US" altLang="en-US">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CDA89118-256F-489A-9E49-691B5ED85A19}"/>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6DFEC10A-7319-4E63-ADFE-7DC20BC8F7A0}"/>
              </a:ext>
            </a:extLst>
          </p:cNvPr>
          <p:cNvSpPr>
            <a:spLocks noGrp="1" noChangeArrowheads="1"/>
          </p:cNvSpPr>
          <p:nvPr>
            <p:ph type="body" idx="1"/>
          </p:nvPr>
        </p:nvSpPr>
        <p:spPr>
          <a:noFill/>
        </p:spPr>
        <p:txBody>
          <a:bodyPr/>
          <a:lstStyle/>
          <a:p>
            <a:r>
              <a:rPr lang="en-GB" altLang="en-US">
                <a:cs typeface="Arial" panose="020B0604020202020204" pitchFamily="34" charset="0"/>
              </a:rPr>
              <a:t>The OECD defines globalisation as “the economic integration of different countries through growing freedom of movement across national boundaries of goods, services, capital and people”. Globalisation has coincided with a decrease in extreme global poverty and a decrease in inequality between countries. However, globalisation has also coincided with an increase in inequality within countries according to some measures, and can have both positive and negative effects on the labour market in developed economies.</a:t>
            </a:r>
            <a:endParaRPr lang="en-US" altLang="en-US">
              <a:cs typeface="Arial" panose="020B0604020202020204" pitchFamily="34" charset="0"/>
            </a:endParaRPr>
          </a:p>
        </p:txBody>
      </p:sp>
      <p:sp>
        <p:nvSpPr>
          <p:cNvPr id="4" name="Slide Number Placeholder 3">
            <a:extLst>
              <a:ext uri="{FF2B5EF4-FFF2-40B4-BE49-F238E27FC236}">
                <a16:creationId xmlns:a16="http://schemas.microsoft.com/office/drawing/2014/main" id="{4C78FD98-0E9B-427E-BA0F-A9B6641AC52C}"/>
              </a:ext>
            </a:extLst>
          </p:cNvPr>
          <p:cNvSpPr>
            <a:spLocks noGrp="1"/>
          </p:cNvSpPr>
          <p:nvPr>
            <p:ph type="sldNum" sz="quarter" idx="5"/>
          </p:nvPr>
        </p:nvSpPr>
        <p:spPr/>
        <p:txBody>
          <a:bodyPr/>
          <a:lstStyle/>
          <a:p>
            <a:pPr fontAlgn="auto">
              <a:spcBef>
                <a:spcPts val="0"/>
              </a:spcBef>
              <a:spcAft>
                <a:spcPts val="0"/>
              </a:spcAft>
              <a:defRPr/>
            </a:pPr>
            <a:fld id="{A37CE588-CEF6-42A2-8E8E-EC34D16436D2}" type="slidenum">
              <a:rPr lang="en-US">
                <a:solidFill>
                  <a:prstClr val="black"/>
                </a:solidFill>
                <a:latin typeface="Calibri" panose="020F0502020204030204"/>
                <a:cs typeface="+mn-cs"/>
              </a:rPr>
              <a:pPr fontAlgn="auto">
                <a:spcBef>
                  <a:spcPts val="0"/>
                </a:spcBef>
                <a:spcAft>
                  <a:spcPts val="0"/>
                </a:spcAft>
                <a:defRPr/>
              </a:pPr>
              <a:t>9</a:t>
            </a:fld>
            <a:endParaRPr lang="en-US">
              <a:solidFill>
                <a:prstClr val="black"/>
              </a:solidFill>
              <a:latin typeface="Calibri" panose="020F0502020204030204"/>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E9AFCEC2-007E-45B0-94B5-DAEC58DBEE0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9A5399E7-43E1-4960-B24D-600F4A9121F6}" type="slidenum">
              <a:rPr lang="en-GB" altLang="en-US" smtClean="0"/>
              <a:pPr>
                <a:spcBef>
                  <a:spcPct val="0"/>
                </a:spcBef>
              </a:pPr>
              <a:t>10</a:t>
            </a:fld>
            <a:endParaRPr lang="en-GB" altLang="en-US"/>
          </a:p>
        </p:txBody>
      </p:sp>
      <p:sp>
        <p:nvSpPr>
          <p:cNvPr id="18435" name="Rectangle 2">
            <a:extLst>
              <a:ext uri="{FF2B5EF4-FFF2-40B4-BE49-F238E27FC236}">
                <a16:creationId xmlns:a16="http://schemas.microsoft.com/office/drawing/2014/main" id="{510FC8E5-1315-45E1-8018-FEF9BDE35712}"/>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CE863BAA-DE25-4D7A-8F11-DCA06D3AF15A}"/>
              </a:ext>
            </a:extLst>
          </p:cNvPr>
          <p:cNvSpPr>
            <a:spLocks noGrp="1" noChangeArrowheads="1"/>
          </p:cNvSpPr>
          <p:nvPr>
            <p:ph type="body" idx="1"/>
          </p:nvPr>
        </p:nvSpPr>
        <p:spPr>
          <a:xfrm>
            <a:off x="914400" y="4343400"/>
            <a:ext cx="5029200" cy="4114800"/>
          </a:xfrm>
          <a:noFill/>
        </p:spPr>
        <p:txBody>
          <a:bodyPr/>
          <a:lstStyle/>
          <a:p>
            <a:pPr eaLnBrk="1" hangingPunct="1"/>
            <a:r>
              <a:rPr lang="en-GB" altLang="en-US">
                <a:cs typeface="Arial" panose="020B0604020202020204" pitchFamily="34" charset="0"/>
              </a:rPr>
              <a:t>The slides that follow will put the demand curve and supply curve together. The emphasis is on explaining the PROCESS by which markets change.The initial starting point will be the basic equilibrium position Students can be advised that this type  of analysis begins with a starting point, introduces some form of change and then analyses the process by which prices and quantity will change and the reasons for this. The first slide deals with a fall in demand. The reasons for the fall in demand could be related to an event occurring at the time but needs to be linked in to the formula given earlier. As demand falls consumers now wish to purchase less at each price. The emphasis must be on the fact that suppliers cannot control demand and therefore do not necessarily anticipate such changes, they therefore need time to be able to react. The fall in demand will mean that some suppliers will not be selling as many items, a surplus will develop (highlighted by a flashing ‘surplus’ sign) that will force prices down. A new equilibrium will be established where the new demand curve intersects with the existing supply curve at a lower price and with less items bought and sold. There is much room for confusion of this process and students need time to be able to experiment with it to reflect on it and build it into their learning. The second slide deals with a change in supply – this time creating a shortage. The same process occurs but in reverse. The next stage would be to get students to explain what would happen if the demand rose and if supply also rose.</a:t>
            </a:r>
          </a:p>
          <a:p>
            <a:pPr eaLnBrk="1" hangingPunct="1"/>
            <a:endParaRPr lang="en-GB" altLang="en-US">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A2993E5-CD4B-4940-A1F7-B3DE27CF1D59}"/>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135C54F7-D5E3-4CE5-99A8-4BD1D43CBD68}"/>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887B3CE2-3B87-4C7F-9E1B-92E83F20EFCB}"/>
              </a:ext>
            </a:extLst>
          </p:cNvPr>
          <p:cNvSpPr>
            <a:spLocks noGrp="1"/>
          </p:cNvSpPr>
          <p:nvPr>
            <p:ph type="sldNum" sz="quarter" idx="12"/>
          </p:nvPr>
        </p:nvSpPr>
        <p:spPr/>
        <p:txBody>
          <a:bodyPr/>
          <a:lstStyle>
            <a:lvl1pPr>
              <a:defRPr/>
            </a:lvl1pPr>
          </a:lstStyle>
          <a:p>
            <a:pPr>
              <a:defRPr/>
            </a:pPr>
            <a:fld id="{9B829A05-BB25-4157-8AA6-4397CE57F508}" type="slidenum">
              <a:rPr lang="en-GB" altLang="en-US"/>
              <a:pPr>
                <a:defRPr/>
              </a:pPr>
              <a:t>‹#›</a:t>
            </a:fld>
            <a:endParaRPr lang="en-GB" altLang="en-US"/>
          </a:p>
        </p:txBody>
      </p:sp>
    </p:spTree>
    <p:extLst>
      <p:ext uri="{BB962C8B-B14F-4D97-AF65-F5344CB8AC3E}">
        <p14:creationId xmlns:p14="http://schemas.microsoft.com/office/powerpoint/2010/main" val="753885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025768-A15A-4722-812A-A4922D2589A4}"/>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DA7A43C3-3190-49C2-9064-DDFDC35758DD}"/>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BD071FEB-C629-450B-B6FA-8C549C76B1A6}"/>
              </a:ext>
            </a:extLst>
          </p:cNvPr>
          <p:cNvSpPr>
            <a:spLocks noGrp="1"/>
          </p:cNvSpPr>
          <p:nvPr>
            <p:ph type="sldNum" sz="quarter" idx="12"/>
          </p:nvPr>
        </p:nvSpPr>
        <p:spPr/>
        <p:txBody>
          <a:bodyPr/>
          <a:lstStyle>
            <a:lvl1pPr>
              <a:defRPr/>
            </a:lvl1pPr>
          </a:lstStyle>
          <a:p>
            <a:pPr>
              <a:defRPr/>
            </a:pPr>
            <a:fld id="{F9F456BA-6469-4486-8D80-4DF8446F2A2B}" type="slidenum">
              <a:rPr lang="en-GB" altLang="en-US"/>
              <a:pPr>
                <a:defRPr/>
              </a:pPr>
              <a:t>‹#›</a:t>
            </a:fld>
            <a:endParaRPr lang="en-GB" altLang="en-US"/>
          </a:p>
        </p:txBody>
      </p:sp>
    </p:spTree>
    <p:extLst>
      <p:ext uri="{BB962C8B-B14F-4D97-AF65-F5344CB8AC3E}">
        <p14:creationId xmlns:p14="http://schemas.microsoft.com/office/powerpoint/2010/main" val="582724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8FD042-12FB-4856-93FB-2F04DDDFD886}"/>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8423747A-D75F-4A8D-BA62-BEF3F0E142D4}"/>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A788431E-4B83-476A-BD56-54AC741FC40F}"/>
              </a:ext>
            </a:extLst>
          </p:cNvPr>
          <p:cNvSpPr>
            <a:spLocks noGrp="1"/>
          </p:cNvSpPr>
          <p:nvPr>
            <p:ph type="sldNum" sz="quarter" idx="12"/>
          </p:nvPr>
        </p:nvSpPr>
        <p:spPr/>
        <p:txBody>
          <a:bodyPr/>
          <a:lstStyle>
            <a:lvl1pPr>
              <a:defRPr/>
            </a:lvl1pPr>
          </a:lstStyle>
          <a:p>
            <a:pPr>
              <a:defRPr/>
            </a:pPr>
            <a:fld id="{E046F581-FBD2-4EF3-A360-91E51F47213C}" type="slidenum">
              <a:rPr lang="en-GB" altLang="en-US"/>
              <a:pPr>
                <a:defRPr/>
              </a:pPr>
              <a:t>‹#›</a:t>
            </a:fld>
            <a:endParaRPr lang="en-GB" altLang="en-US"/>
          </a:p>
        </p:txBody>
      </p:sp>
    </p:spTree>
    <p:extLst>
      <p:ext uri="{BB962C8B-B14F-4D97-AF65-F5344CB8AC3E}">
        <p14:creationId xmlns:p14="http://schemas.microsoft.com/office/powerpoint/2010/main" val="2229275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30725"/>
          </a:xfrm>
        </p:spPr>
        <p:txBody>
          <a:bodyPr rtlCol="0">
            <a:normAutofit/>
          </a:bodyPr>
          <a:lstStyle/>
          <a:p>
            <a:pPr lvl="0"/>
            <a:endParaRPr lang="en-GB" noProof="0"/>
          </a:p>
        </p:txBody>
      </p:sp>
      <p:sp>
        <p:nvSpPr>
          <p:cNvPr id="4" name="Date Placeholder 3">
            <a:extLst>
              <a:ext uri="{FF2B5EF4-FFF2-40B4-BE49-F238E27FC236}">
                <a16:creationId xmlns:a16="http://schemas.microsoft.com/office/drawing/2014/main" id="{DE11D4A1-6BE8-46C2-BAFC-E24A14FD1D9F}"/>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73E03B35-00F2-44F3-8FD7-699A569A4B82}"/>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6CDAF9DE-0F0D-48E0-B355-3073385F7B07}"/>
              </a:ext>
            </a:extLst>
          </p:cNvPr>
          <p:cNvSpPr>
            <a:spLocks noGrp="1"/>
          </p:cNvSpPr>
          <p:nvPr>
            <p:ph type="sldNum" sz="quarter" idx="12"/>
          </p:nvPr>
        </p:nvSpPr>
        <p:spPr/>
        <p:txBody>
          <a:bodyPr/>
          <a:lstStyle>
            <a:lvl1pPr>
              <a:defRPr/>
            </a:lvl1pPr>
          </a:lstStyle>
          <a:p>
            <a:pPr>
              <a:defRPr/>
            </a:pPr>
            <a:fld id="{D6012364-64AA-42EC-8B8F-301DD7D54A4E}" type="slidenum">
              <a:rPr lang="en-GB" altLang="en-US"/>
              <a:pPr>
                <a:defRPr/>
              </a:pPr>
              <a:t>‹#›</a:t>
            </a:fld>
            <a:endParaRPr lang="en-GB" altLang="en-US"/>
          </a:p>
        </p:txBody>
      </p:sp>
    </p:spTree>
    <p:extLst>
      <p:ext uri="{BB962C8B-B14F-4D97-AF65-F5344CB8AC3E}">
        <p14:creationId xmlns:p14="http://schemas.microsoft.com/office/powerpoint/2010/main" val="1323672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F03DF1B-D150-421A-904E-AA5312DA9E09}"/>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4235494A-3601-4BA9-885A-6D4A4FC759F8}"/>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2CBAF565-9D49-4270-BBF4-3FCAB4F7C54A}"/>
              </a:ext>
            </a:extLst>
          </p:cNvPr>
          <p:cNvSpPr>
            <a:spLocks noGrp="1"/>
          </p:cNvSpPr>
          <p:nvPr>
            <p:ph type="sldNum" sz="quarter" idx="12"/>
          </p:nvPr>
        </p:nvSpPr>
        <p:spPr/>
        <p:txBody>
          <a:bodyPr/>
          <a:lstStyle>
            <a:lvl1pPr>
              <a:defRPr/>
            </a:lvl1pPr>
          </a:lstStyle>
          <a:p>
            <a:pPr>
              <a:defRPr/>
            </a:pPr>
            <a:fld id="{9B7D5284-5402-4587-BA37-DDA87C49B17F}" type="slidenum">
              <a:rPr lang="en-GB" altLang="en-US"/>
              <a:pPr>
                <a:defRPr/>
              </a:pPr>
              <a:t>‹#›</a:t>
            </a:fld>
            <a:endParaRPr lang="en-GB" altLang="en-US"/>
          </a:p>
        </p:txBody>
      </p:sp>
    </p:spTree>
    <p:extLst>
      <p:ext uri="{BB962C8B-B14F-4D97-AF65-F5344CB8AC3E}">
        <p14:creationId xmlns:p14="http://schemas.microsoft.com/office/powerpoint/2010/main" val="4068926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DA33A-55E4-864D-BD4D-5772A668A24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2748610-66AD-E14B-9523-736AD654670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24EE50F-FB48-4771-8B30-B763AA52EA13}"/>
              </a:ext>
            </a:extLst>
          </p:cNvPr>
          <p:cNvSpPr>
            <a:spLocks noGrp="1"/>
          </p:cNvSpPr>
          <p:nvPr>
            <p:ph type="dt" sz="half" idx="10"/>
          </p:nvPr>
        </p:nvSpPr>
        <p:spPr/>
        <p:txBody>
          <a:bodyPr/>
          <a:lstStyle>
            <a:lvl1pPr>
              <a:defRPr/>
            </a:lvl1pPr>
          </a:lstStyle>
          <a:p>
            <a:pPr>
              <a:defRPr/>
            </a:pPr>
            <a:fld id="{9FE773AD-C2E4-43FF-A241-C6F9BCB59AC8}" type="datetimeFigureOut">
              <a:rPr lang="en-US"/>
              <a:pPr>
                <a:defRPr/>
              </a:pPr>
              <a:t>1/11/2022</a:t>
            </a:fld>
            <a:endParaRPr lang="en-US"/>
          </a:p>
        </p:txBody>
      </p:sp>
      <p:sp>
        <p:nvSpPr>
          <p:cNvPr id="5" name="Footer Placeholder 4">
            <a:extLst>
              <a:ext uri="{FF2B5EF4-FFF2-40B4-BE49-F238E27FC236}">
                <a16:creationId xmlns:a16="http://schemas.microsoft.com/office/drawing/2014/main" id="{1F267165-44A7-4B8C-9592-1674445D12E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D1A9321-CFC9-4AEF-A39C-8C00DBB607D8}"/>
              </a:ext>
            </a:extLst>
          </p:cNvPr>
          <p:cNvSpPr>
            <a:spLocks noGrp="1"/>
          </p:cNvSpPr>
          <p:nvPr>
            <p:ph type="sldNum" sz="quarter" idx="12"/>
          </p:nvPr>
        </p:nvSpPr>
        <p:spPr/>
        <p:txBody>
          <a:bodyPr/>
          <a:lstStyle>
            <a:lvl1pPr>
              <a:defRPr/>
            </a:lvl1pPr>
          </a:lstStyle>
          <a:p>
            <a:pPr>
              <a:defRPr/>
            </a:pPr>
            <a:fld id="{836ED87E-1950-448B-A975-EEFDD9343D9B}" type="slidenum">
              <a:rPr lang="en-US"/>
              <a:pPr>
                <a:defRPr/>
              </a:pPr>
              <a:t>‹#›</a:t>
            </a:fld>
            <a:endParaRPr lang="en-US"/>
          </a:p>
        </p:txBody>
      </p:sp>
    </p:spTree>
    <p:extLst>
      <p:ext uri="{BB962C8B-B14F-4D97-AF65-F5344CB8AC3E}">
        <p14:creationId xmlns:p14="http://schemas.microsoft.com/office/powerpoint/2010/main" val="2709580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3BB1E-437B-8D4D-A1F9-859B483CD1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C3A2F1-DC0D-E444-B19B-77ACBBD191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E3E0B3-E9CD-4A03-88BB-B1392ABC064F}"/>
              </a:ext>
            </a:extLst>
          </p:cNvPr>
          <p:cNvSpPr>
            <a:spLocks noGrp="1"/>
          </p:cNvSpPr>
          <p:nvPr>
            <p:ph type="dt" sz="half" idx="10"/>
          </p:nvPr>
        </p:nvSpPr>
        <p:spPr/>
        <p:txBody>
          <a:bodyPr/>
          <a:lstStyle>
            <a:lvl1pPr>
              <a:defRPr/>
            </a:lvl1pPr>
          </a:lstStyle>
          <a:p>
            <a:pPr>
              <a:defRPr/>
            </a:pPr>
            <a:fld id="{AFFD3231-B705-4920-AC42-5D8EACCD34C1}" type="datetimeFigureOut">
              <a:rPr lang="en-US"/>
              <a:pPr>
                <a:defRPr/>
              </a:pPr>
              <a:t>1/11/2022</a:t>
            </a:fld>
            <a:endParaRPr lang="en-US"/>
          </a:p>
        </p:txBody>
      </p:sp>
      <p:sp>
        <p:nvSpPr>
          <p:cNvPr id="5" name="Footer Placeholder 4">
            <a:extLst>
              <a:ext uri="{FF2B5EF4-FFF2-40B4-BE49-F238E27FC236}">
                <a16:creationId xmlns:a16="http://schemas.microsoft.com/office/drawing/2014/main" id="{23E38E68-F16B-42EC-87DA-89E27C6799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7AD8C89-68CD-4A0F-9A53-60E4C6589BF8}"/>
              </a:ext>
            </a:extLst>
          </p:cNvPr>
          <p:cNvSpPr>
            <a:spLocks noGrp="1"/>
          </p:cNvSpPr>
          <p:nvPr>
            <p:ph type="sldNum" sz="quarter" idx="12"/>
          </p:nvPr>
        </p:nvSpPr>
        <p:spPr/>
        <p:txBody>
          <a:bodyPr/>
          <a:lstStyle>
            <a:lvl1pPr>
              <a:defRPr/>
            </a:lvl1pPr>
          </a:lstStyle>
          <a:p>
            <a:pPr>
              <a:defRPr/>
            </a:pPr>
            <a:fld id="{E41D5C16-6163-41E2-AFCD-23CDF89CA0D1}" type="slidenum">
              <a:rPr lang="en-US"/>
              <a:pPr>
                <a:defRPr/>
              </a:pPr>
              <a:t>‹#›</a:t>
            </a:fld>
            <a:endParaRPr lang="en-US"/>
          </a:p>
        </p:txBody>
      </p:sp>
    </p:spTree>
    <p:extLst>
      <p:ext uri="{BB962C8B-B14F-4D97-AF65-F5344CB8AC3E}">
        <p14:creationId xmlns:p14="http://schemas.microsoft.com/office/powerpoint/2010/main" val="4274920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0B872-9A67-9146-B470-7D18E3B9A13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DF2283B-3740-0144-BA82-A3E69977128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B69E67F-2420-4444-A3CB-4156158A4EDB}"/>
              </a:ext>
            </a:extLst>
          </p:cNvPr>
          <p:cNvSpPr>
            <a:spLocks noGrp="1"/>
          </p:cNvSpPr>
          <p:nvPr>
            <p:ph type="dt" sz="half" idx="10"/>
          </p:nvPr>
        </p:nvSpPr>
        <p:spPr/>
        <p:txBody>
          <a:bodyPr/>
          <a:lstStyle>
            <a:lvl1pPr>
              <a:defRPr/>
            </a:lvl1pPr>
          </a:lstStyle>
          <a:p>
            <a:pPr>
              <a:defRPr/>
            </a:pPr>
            <a:fld id="{775D7162-E7FB-4A13-949F-A382EE0B6D58}" type="datetimeFigureOut">
              <a:rPr lang="en-US"/>
              <a:pPr>
                <a:defRPr/>
              </a:pPr>
              <a:t>1/11/2022</a:t>
            </a:fld>
            <a:endParaRPr lang="en-US"/>
          </a:p>
        </p:txBody>
      </p:sp>
      <p:sp>
        <p:nvSpPr>
          <p:cNvPr id="5" name="Footer Placeholder 4">
            <a:extLst>
              <a:ext uri="{FF2B5EF4-FFF2-40B4-BE49-F238E27FC236}">
                <a16:creationId xmlns:a16="http://schemas.microsoft.com/office/drawing/2014/main" id="{8023AF97-C791-4258-A0E0-A9B215171EF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F7D1824-055F-44C3-B60C-BFAAC92C0671}"/>
              </a:ext>
            </a:extLst>
          </p:cNvPr>
          <p:cNvSpPr>
            <a:spLocks noGrp="1"/>
          </p:cNvSpPr>
          <p:nvPr>
            <p:ph type="sldNum" sz="quarter" idx="12"/>
          </p:nvPr>
        </p:nvSpPr>
        <p:spPr/>
        <p:txBody>
          <a:bodyPr/>
          <a:lstStyle>
            <a:lvl1pPr>
              <a:defRPr/>
            </a:lvl1pPr>
          </a:lstStyle>
          <a:p>
            <a:pPr>
              <a:defRPr/>
            </a:pPr>
            <a:fld id="{329F814C-2E96-4945-B58A-14941A6BF58F}" type="slidenum">
              <a:rPr lang="en-US"/>
              <a:pPr>
                <a:defRPr/>
              </a:pPr>
              <a:t>‹#›</a:t>
            </a:fld>
            <a:endParaRPr lang="en-US"/>
          </a:p>
        </p:txBody>
      </p:sp>
    </p:spTree>
    <p:extLst>
      <p:ext uri="{BB962C8B-B14F-4D97-AF65-F5344CB8AC3E}">
        <p14:creationId xmlns:p14="http://schemas.microsoft.com/office/powerpoint/2010/main" val="341078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A4A2B-FCBE-5343-A83B-8A38F4F889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7ACC63-093B-8D4F-A12A-5127C0790EA1}"/>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3BEDD3-F3F7-F14A-9068-8B2EE219249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A4C81E6-6A09-46C9-A6E4-CF70836629B9}"/>
              </a:ext>
            </a:extLst>
          </p:cNvPr>
          <p:cNvSpPr>
            <a:spLocks noGrp="1"/>
          </p:cNvSpPr>
          <p:nvPr>
            <p:ph type="dt" sz="half" idx="10"/>
          </p:nvPr>
        </p:nvSpPr>
        <p:spPr/>
        <p:txBody>
          <a:bodyPr/>
          <a:lstStyle>
            <a:lvl1pPr>
              <a:defRPr/>
            </a:lvl1pPr>
          </a:lstStyle>
          <a:p>
            <a:pPr>
              <a:defRPr/>
            </a:pPr>
            <a:fld id="{D89E21D1-2061-4915-9C96-943DF4085174}" type="datetimeFigureOut">
              <a:rPr lang="en-US"/>
              <a:pPr>
                <a:defRPr/>
              </a:pPr>
              <a:t>1/11/2022</a:t>
            </a:fld>
            <a:endParaRPr lang="en-US"/>
          </a:p>
        </p:txBody>
      </p:sp>
      <p:sp>
        <p:nvSpPr>
          <p:cNvPr id="6" name="Footer Placeholder 4">
            <a:extLst>
              <a:ext uri="{FF2B5EF4-FFF2-40B4-BE49-F238E27FC236}">
                <a16:creationId xmlns:a16="http://schemas.microsoft.com/office/drawing/2014/main" id="{6AB96CF7-4719-452B-86A7-7B6175C4383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222883C-353A-4C27-A32A-C885B6EDAC42}"/>
              </a:ext>
            </a:extLst>
          </p:cNvPr>
          <p:cNvSpPr>
            <a:spLocks noGrp="1"/>
          </p:cNvSpPr>
          <p:nvPr>
            <p:ph type="sldNum" sz="quarter" idx="12"/>
          </p:nvPr>
        </p:nvSpPr>
        <p:spPr/>
        <p:txBody>
          <a:bodyPr/>
          <a:lstStyle>
            <a:lvl1pPr>
              <a:defRPr/>
            </a:lvl1pPr>
          </a:lstStyle>
          <a:p>
            <a:pPr>
              <a:defRPr/>
            </a:pPr>
            <a:fld id="{724D177D-DF5F-4F6F-A23E-901B5FD815DC}" type="slidenum">
              <a:rPr lang="en-US"/>
              <a:pPr>
                <a:defRPr/>
              </a:pPr>
              <a:t>‹#›</a:t>
            </a:fld>
            <a:endParaRPr lang="en-US"/>
          </a:p>
        </p:txBody>
      </p:sp>
    </p:spTree>
    <p:extLst>
      <p:ext uri="{BB962C8B-B14F-4D97-AF65-F5344CB8AC3E}">
        <p14:creationId xmlns:p14="http://schemas.microsoft.com/office/powerpoint/2010/main" val="1699997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46F6D-F645-0648-9600-4B19FE02BB54}"/>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E4B9D4-394D-1B48-8026-B15610473BA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81220A61-1D1A-7F45-8A05-30F0E043C8A8}"/>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241363-2A6C-ED42-886E-6806B74AA5D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C9EE61BE-71FE-F341-B0D3-6D0384CA8E58}"/>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D4E922F-FCE7-444B-8C96-8B926E34E27C}"/>
              </a:ext>
            </a:extLst>
          </p:cNvPr>
          <p:cNvSpPr>
            <a:spLocks noGrp="1"/>
          </p:cNvSpPr>
          <p:nvPr>
            <p:ph type="dt" sz="half" idx="10"/>
          </p:nvPr>
        </p:nvSpPr>
        <p:spPr/>
        <p:txBody>
          <a:bodyPr/>
          <a:lstStyle>
            <a:lvl1pPr>
              <a:defRPr/>
            </a:lvl1pPr>
          </a:lstStyle>
          <a:p>
            <a:pPr>
              <a:defRPr/>
            </a:pPr>
            <a:fld id="{0C6C1066-5920-4B8D-9BDB-B77D1D93DDE6}" type="datetimeFigureOut">
              <a:rPr lang="en-US"/>
              <a:pPr>
                <a:defRPr/>
              </a:pPr>
              <a:t>1/11/2022</a:t>
            </a:fld>
            <a:endParaRPr lang="en-US"/>
          </a:p>
        </p:txBody>
      </p:sp>
      <p:sp>
        <p:nvSpPr>
          <p:cNvPr id="8" name="Footer Placeholder 4">
            <a:extLst>
              <a:ext uri="{FF2B5EF4-FFF2-40B4-BE49-F238E27FC236}">
                <a16:creationId xmlns:a16="http://schemas.microsoft.com/office/drawing/2014/main" id="{62ECF584-5052-45D3-A251-0FCE4D0747F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9C57BDC-B1FA-4C88-B5CA-4A2DC74841EB}"/>
              </a:ext>
            </a:extLst>
          </p:cNvPr>
          <p:cNvSpPr>
            <a:spLocks noGrp="1"/>
          </p:cNvSpPr>
          <p:nvPr>
            <p:ph type="sldNum" sz="quarter" idx="12"/>
          </p:nvPr>
        </p:nvSpPr>
        <p:spPr/>
        <p:txBody>
          <a:bodyPr/>
          <a:lstStyle>
            <a:lvl1pPr>
              <a:defRPr/>
            </a:lvl1pPr>
          </a:lstStyle>
          <a:p>
            <a:pPr>
              <a:defRPr/>
            </a:pPr>
            <a:fld id="{19DDAB00-3B6E-441E-BA48-9CAB694EF297}" type="slidenum">
              <a:rPr lang="en-US"/>
              <a:pPr>
                <a:defRPr/>
              </a:pPr>
              <a:t>‹#›</a:t>
            </a:fld>
            <a:endParaRPr lang="en-US"/>
          </a:p>
        </p:txBody>
      </p:sp>
    </p:spTree>
    <p:extLst>
      <p:ext uri="{BB962C8B-B14F-4D97-AF65-F5344CB8AC3E}">
        <p14:creationId xmlns:p14="http://schemas.microsoft.com/office/powerpoint/2010/main" val="22919100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1AC7-2E0D-3645-92DB-873A1AD079D2}"/>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9EDBC39-D534-4229-B780-F4EE008D3BAD}"/>
              </a:ext>
            </a:extLst>
          </p:cNvPr>
          <p:cNvSpPr>
            <a:spLocks noGrp="1"/>
          </p:cNvSpPr>
          <p:nvPr>
            <p:ph type="dt" sz="half" idx="10"/>
          </p:nvPr>
        </p:nvSpPr>
        <p:spPr/>
        <p:txBody>
          <a:bodyPr/>
          <a:lstStyle>
            <a:lvl1pPr>
              <a:defRPr/>
            </a:lvl1pPr>
          </a:lstStyle>
          <a:p>
            <a:pPr>
              <a:defRPr/>
            </a:pPr>
            <a:fld id="{C6BF2BBD-D5CE-4491-B02B-FA1A44F7D056}" type="datetimeFigureOut">
              <a:rPr lang="en-US"/>
              <a:pPr>
                <a:defRPr/>
              </a:pPr>
              <a:t>1/11/2022</a:t>
            </a:fld>
            <a:endParaRPr lang="en-US"/>
          </a:p>
        </p:txBody>
      </p:sp>
      <p:sp>
        <p:nvSpPr>
          <p:cNvPr id="4" name="Footer Placeholder 4">
            <a:extLst>
              <a:ext uri="{FF2B5EF4-FFF2-40B4-BE49-F238E27FC236}">
                <a16:creationId xmlns:a16="http://schemas.microsoft.com/office/drawing/2014/main" id="{B447DF8D-D68A-45A5-9245-FDCE581DB6D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73ECF61-2708-45EF-8C5F-9B48B0D5BC97}"/>
              </a:ext>
            </a:extLst>
          </p:cNvPr>
          <p:cNvSpPr>
            <a:spLocks noGrp="1"/>
          </p:cNvSpPr>
          <p:nvPr>
            <p:ph type="sldNum" sz="quarter" idx="12"/>
          </p:nvPr>
        </p:nvSpPr>
        <p:spPr/>
        <p:txBody>
          <a:bodyPr/>
          <a:lstStyle>
            <a:lvl1pPr>
              <a:defRPr/>
            </a:lvl1pPr>
          </a:lstStyle>
          <a:p>
            <a:pPr>
              <a:defRPr/>
            </a:pPr>
            <a:fld id="{42BB2A35-E1CA-4CFF-AF0D-0B5343DBA117}" type="slidenum">
              <a:rPr lang="en-US"/>
              <a:pPr>
                <a:defRPr/>
              </a:pPr>
              <a:t>‹#›</a:t>
            </a:fld>
            <a:endParaRPr lang="en-US"/>
          </a:p>
        </p:txBody>
      </p:sp>
    </p:spTree>
    <p:extLst>
      <p:ext uri="{BB962C8B-B14F-4D97-AF65-F5344CB8AC3E}">
        <p14:creationId xmlns:p14="http://schemas.microsoft.com/office/powerpoint/2010/main" val="126184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734F2C-CFB8-480D-8CBC-260DF2829261}"/>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22763D47-85E8-4998-BDE0-A5FA3F5C13D1}"/>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E22E0839-E2F6-42D2-BF82-9D0FCBA7555F}"/>
              </a:ext>
            </a:extLst>
          </p:cNvPr>
          <p:cNvSpPr>
            <a:spLocks noGrp="1"/>
          </p:cNvSpPr>
          <p:nvPr>
            <p:ph type="sldNum" sz="quarter" idx="12"/>
          </p:nvPr>
        </p:nvSpPr>
        <p:spPr/>
        <p:txBody>
          <a:bodyPr/>
          <a:lstStyle>
            <a:lvl1pPr>
              <a:defRPr/>
            </a:lvl1pPr>
          </a:lstStyle>
          <a:p>
            <a:pPr>
              <a:defRPr/>
            </a:pPr>
            <a:fld id="{07E8F19E-CA6D-408F-A760-86B81338657B}" type="slidenum">
              <a:rPr lang="en-GB" altLang="en-US"/>
              <a:pPr>
                <a:defRPr/>
              </a:pPr>
              <a:t>‹#›</a:t>
            </a:fld>
            <a:endParaRPr lang="en-GB" altLang="en-US"/>
          </a:p>
        </p:txBody>
      </p:sp>
    </p:spTree>
    <p:extLst>
      <p:ext uri="{BB962C8B-B14F-4D97-AF65-F5344CB8AC3E}">
        <p14:creationId xmlns:p14="http://schemas.microsoft.com/office/powerpoint/2010/main" val="6177679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3A59C2C-F263-488E-8B05-B8ACF264AF40}"/>
              </a:ext>
            </a:extLst>
          </p:cNvPr>
          <p:cNvSpPr>
            <a:spLocks noGrp="1"/>
          </p:cNvSpPr>
          <p:nvPr>
            <p:ph type="dt" sz="half" idx="10"/>
          </p:nvPr>
        </p:nvSpPr>
        <p:spPr/>
        <p:txBody>
          <a:bodyPr/>
          <a:lstStyle>
            <a:lvl1pPr>
              <a:defRPr/>
            </a:lvl1pPr>
          </a:lstStyle>
          <a:p>
            <a:pPr>
              <a:defRPr/>
            </a:pPr>
            <a:fld id="{416367FB-FC6F-4845-BBE8-1F0CCB906DE6}" type="datetimeFigureOut">
              <a:rPr lang="en-US"/>
              <a:pPr>
                <a:defRPr/>
              </a:pPr>
              <a:t>1/11/2022</a:t>
            </a:fld>
            <a:endParaRPr lang="en-US"/>
          </a:p>
        </p:txBody>
      </p:sp>
      <p:sp>
        <p:nvSpPr>
          <p:cNvPr id="3" name="Footer Placeholder 4">
            <a:extLst>
              <a:ext uri="{FF2B5EF4-FFF2-40B4-BE49-F238E27FC236}">
                <a16:creationId xmlns:a16="http://schemas.microsoft.com/office/drawing/2014/main" id="{D9CC0048-4618-4AEA-97E2-DEF90D543FF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9BE70C0-D797-4CA0-A0B1-C9B1EA18A22F}"/>
              </a:ext>
            </a:extLst>
          </p:cNvPr>
          <p:cNvSpPr>
            <a:spLocks noGrp="1"/>
          </p:cNvSpPr>
          <p:nvPr>
            <p:ph type="sldNum" sz="quarter" idx="12"/>
          </p:nvPr>
        </p:nvSpPr>
        <p:spPr/>
        <p:txBody>
          <a:bodyPr/>
          <a:lstStyle>
            <a:lvl1pPr>
              <a:defRPr/>
            </a:lvl1pPr>
          </a:lstStyle>
          <a:p>
            <a:pPr>
              <a:defRPr/>
            </a:pPr>
            <a:fld id="{14894518-B2A3-4530-8D54-0C8348ED966A}" type="slidenum">
              <a:rPr lang="en-US"/>
              <a:pPr>
                <a:defRPr/>
              </a:pPr>
              <a:t>‹#›</a:t>
            </a:fld>
            <a:endParaRPr lang="en-US"/>
          </a:p>
        </p:txBody>
      </p:sp>
    </p:spTree>
    <p:extLst>
      <p:ext uri="{BB962C8B-B14F-4D97-AF65-F5344CB8AC3E}">
        <p14:creationId xmlns:p14="http://schemas.microsoft.com/office/powerpoint/2010/main" val="1395840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6D276-30EB-1A4F-A63F-4110BE31720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6129E1AB-EF3F-8D49-8562-80F12BD3B6D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2F3FB4-2723-5343-9306-9057A0E3F03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2C331B53-DF66-4EEC-9FE4-5F3D240BC15E}"/>
              </a:ext>
            </a:extLst>
          </p:cNvPr>
          <p:cNvSpPr>
            <a:spLocks noGrp="1"/>
          </p:cNvSpPr>
          <p:nvPr>
            <p:ph type="dt" sz="half" idx="10"/>
          </p:nvPr>
        </p:nvSpPr>
        <p:spPr/>
        <p:txBody>
          <a:bodyPr/>
          <a:lstStyle>
            <a:lvl1pPr>
              <a:defRPr/>
            </a:lvl1pPr>
          </a:lstStyle>
          <a:p>
            <a:pPr>
              <a:defRPr/>
            </a:pPr>
            <a:fld id="{E10B269F-E8F4-43DC-BF6E-31F6A8FBFFAE}" type="datetimeFigureOut">
              <a:rPr lang="en-US"/>
              <a:pPr>
                <a:defRPr/>
              </a:pPr>
              <a:t>1/11/2022</a:t>
            </a:fld>
            <a:endParaRPr lang="en-US"/>
          </a:p>
        </p:txBody>
      </p:sp>
      <p:sp>
        <p:nvSpPr>
          <p:cNvPr id="6" name="Footer Placeholder 4">
            <a:extLst>
              <a:ext uri="{FF2B5EF4-FFF2-40B4-BE49-F238E27FC236}">
                <a16:creationId xmlns:a16="http://schemas.microsoft.com/office/drawing/2014/main" id="{FCDD2AA4-96DA-44BF-8741-1E8F0FC7FF6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B6BEC57-6684-4F6B-B265-576F49100184}"/>
              </a:ext>
            </a:extLst>
          </p:cNvPr>
          <p:cNvSpPr>
            <a:spLocks noGrp="1"/>
          </p:cNvSpPr>
          <p:nvPr>
            <p:ph type="sldNum" sz="quarter" idx="12"/>
          </p:nvPr>
        </p:nvSpPr>
        <p:spPr/>
        <p:txBody>
          <a:bodyPr/>
          <a:lstStyle>
            <a:lvl1pPr>
              <a:defRPr/>
            </a:lvl1pPr>
          </a:lstStyle>
          <a:p>
            <a:pPr>
              <a:defRPr/>
            </a:pPr>
            <a:fld id="{C05B2F83-0C22-4377-811D-3FCEB810753D}" type="slidenum">
              <a:rPr lang="en-US"/>
              <a:pPr>
                <a:defRPr/>
              </a:pPr>
              <a:t>‹#›</a:t>
            </a:fld>
            <a:endParaRPr lang="en-US"/>
          </a:p>
        </p:txBody>
      </p:sp>
    </p:spTree>
    <p:extLst>
      <p:ext uri="{BB962C8B-B14F-4D97-AF65-F5344CB8AC3E}">
        <p14:creationId xmlns:p14="http://schemas.microsoft.com/office/powerpoint/2010/main" val="23874490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9528D-2D8C-0D48-AD06-D861B4576C3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197218F-4BC8-CA4D-A030-D31B568EF708}"/>
              </a:ext>
            </a:extLst>
          </p:cNvPr>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a:extLst>
              <a:ext uri="{FF2B5EF4-FFF2-40B4-BE49-F238E27FC236}">
                <a16:creationId xmlns:a16="http://schemas.microsoft.com/office/drawing/2014/main" id="{22E6CFEF-1F25-0F49-9832-A9EEC13D466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CE5B7D01-43E3-4BCA-BC53-1193819112AD}"/>
              </a:ext>
            </a:extLst>
          </p:cNvPr>
          <p:cNvSpPr>
            <a:spLocks noGrp="1"/>
          </p:cNvSpPr>
          <p:nvPr>
            <p:ph type="dt" sz="half" idx="10"/>
          </p:nvPr>
        </p:nvSpPr>
        <p:spPr/>
        <p:txBody>
          <a:bodyPr/>
          <a:lstStyle>
            <a:lvl1pPr>
              <a:defRPr/>
            </a:lvl1pPr>
          </a:lstStyle>
          <a:p>
            <a:pPr>
              <a:defRPr/>
            </a:pPr>
            <a:fld id="{8D46AB7B-826B-454A-89D5-9748ADAC77D3}" type="datetimeFigureOut">
              <a:rPr lang="en-US"/>
              <a:pPr>
                <a:defRPr/>
              </a:pPr>
              <a:t>1/11/2022</a:t>
            </a:fld>
            <a:endParaRPr lang="en-US"/>
          </a:p>
        </p:txBody>
      </p:sp>
      <p:sp>
        <p:nvSpPr>
          <p:cNvPr id="6" name="Footer Placeholder 4">
            <a:extLst>
              <a:ext uri="{FF2B5EF4-FFF2-40B4-BE49-F238E27FC236}">
                <a16:creationId xmlns:a16="http://schemas.microsoft.com/office/drawing/2014/main" id="{DD967A82-5900-40FC-95AE-A4169D3845B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D4FDCE5-701D-4733-8365-95E4F084C960}"/>
              </a:ext>
            </a:extLst>
          </p:cNvPr>
          <p:cNvSpPr>
            <a:spLocks noGrp="1"/>
          </p:cNvSpPr>
          <p:nvPr>
            <p:ph type="sldNum" sz="quarter" idx="12"/>
          </p:nvPr>
        </p:nvSpPr>
        <p:spPr/>
        <p:txBody>
          <a:bodyPr/>
          <a:lstStyle>
            <a:lvl1pPr>
              <a:defRPr/>
            </a:lvl1pPr>
          </a:lstStyle>
          <a:p>
            <a:pPr>
              <a:defRPr/>
            </a:pPr>
            <a:fld id="{59CC6733-2F94-4101-8809-543D74B23512}" type="slidenum">
              <a:rPr lang="en-US"/>
              <a:pPr>
                <a:defRPr/>
              </a:pPr>
              <a:t>‹#›</a:t>
            </a:fld>
            <a:endParaRPr lang="en-US"/>
          </a:p>
        </p:txBody>
      </p:sp>
    </p:spTree>
    <p:extLst>
      <p:ext uri="{BB962C8B-B14F-4D97-AF65-F5344CB8AC3E}">
        <p14:creationId xmlns:p14="http://schemas.microsoft.com/office/powerpoint/2010/main" val="8219800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0F821-3086-6449-83D9-1F242E2431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B2ABF1-3D94-5F44-9E97-898B0015DF1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56A14F-85C7-4384-9CB9-3D5F5E5E0AC6}"/>
              </a:ext>
            </a:extLst>
          </p:cNvPr>
          <p:cNvSpPr>
            <a:spLocks noGrp="1"/>
          </p:cNvSpPr>
          <p:nvPr>
            <p:ph type="dt" sz="half" idx="10"/>
          </p:nvPr>
        </p:nvSpPr>
        <p:spPr/>
        <p:txBody>
          <a:bodyPr/>
          <a:lstStyle>
            <a:lvl1pPr>
              <a:defRPr/>
            </a:lvl1pPr>
          </a:lstStyle>
          <a:p>
            <a:pPr>
              <a:defRPr/>
            </a:pPr>
            <a:fld id="{64D9E64A-BBBB-4B95-8C5A-69B7E24F7885}" type="datetimeFigureOut">
              <a:rPr lang="en-US"/>
              <a:pPr>
                <a:defRPr/>
              </a:pPr>
              <a:t>1/11/2022</a:t>
            </a:fld>
            <a:endParaRPr lang="en-US"/>
          </a:p>
        </p:txBody>
      </p:sp>
      <p:sp>
        <p:nvSpPr>
          <p:cNvPr id="5" name="Footer Placeholder 4">
            <a:extLst>
              <a:ext uri="{FF2B5EF4-FFF2-40B4-BE49-F238E27FC236}">
                <a16:creationId xmlns:a16="http://schemas.microsoft.com/office/drawing/2014/main" id="{933107F7-74CF-4090-816B-733AE28C4ED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20206F7-F674-475D-823D-D566562011A8}"/>
              </a:ext>
            </a:extLst>
          </p:cNvPr>
          <p:cNvSpPr>
            <a:spLocks noGrp="1"/>
          </p:cNvSpPr>
          <p:nvPr>
            <p:ph type="sldNum" sz="quarter" idx="12"/>
          </p:nvPr>
        </p:nvSpPr>
        <p:spPr/>
        <p:txBody>
          <a:bodyPr/>
          <a:lstStyle>
            <a:lvl1pPr>
              <a:defRPr/>
            </a:lvl1pPr>
          </a:lstStyle>
          <a:p>
            <a:pPr>
              <a:defRPr/>
            </a:pPr>
            <a:fld id="{B5B3B1E3-146A-43E7-A686-F3E3065DA971}" type="slidenum">
              <a:rPr lang="en-US"/>
              <a:pPr>
                <a:defRPr/>
              </a:pPr>
              <a:t>‹#›</a:t>
            </a:fld>
            <a:endParaRPr lang="en-US"/>
          </a:p>
        </p:txBody>
      </p:sp>
    </p:spTree>
    <p:extLst>
      <p:ext uri="{BB962C8B-B14F-4D97-AF65-F5344CB8AC3E}">
        <p14:creationId xmlns:p14="http://schemas.microsoft.com/office/powerpoint/2010/main" val="10148076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606819-4ADB-6C43-8FE7-1513722972FB}"/>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5B85EB-AC4F-1041-93EA-C04B8160FE8A}"/>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82615D-3DE6-4C86-8A32-724DADDC9B3E}"/>
              </a:ext>
            </a:extLst>
          </p:cNvPr>
          <p:cNvSpPr>
            <a:spLocks noGrp="1"/>
          </p:cNvSpPr>
          <p:nvPr>
            <p:ph type="dt" sz="half" idx="10"/>
          </p:nvPr>
        </p:nvSpPr>
        <p:spPr/>
        <p:txBody>
          <a:bodyPr/>
          <a:lstStyle>
            <a:lvl1pPr>
              <a:defRPr/>
            </a:lvl1pPr>
          </a:lstStyle>
          <a:p>
            <a:pPr>
              <a:defRPr/>
            </a:pPr>
            <a:fld id="{545F5B8C-0BEA-47CA-88A2-7C95F3D16E5C}" type="datetimeFigureOut">
              <a:rPr lang="en-US"/>
              <a:pPr>
                <a:defRPr/>
              </a:pPr>
              <a:t>1/11/2022</a:t>
            </a:fld>
            <a:endParaRPr lang="en-US"/>
          </a:p>
        </p:txBody>
      </p:sp>
      <p:sp>
        <p:nvSpPr>
          <p:cNvPr id="5" name="Footer Placeholder 4">
            <a:extLst>
              <a:ext uri="{FF2B5EF4-FFF2-40B4-BE49-F238E27FC236}">
                <a16:creationId xmlns:a16="http://schemas.microsoft.com/office/drawing/2014/main" id="{0092A535-3E7A-4181-B987-BAA4A9CA32E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FD86685-A0D1-4B0D-BAB0-232732BFE17C}"/>
              </a:ext>
            </a:extLst>
          </p:cNvPr>
          <p:cNvSpPr>
            <a:spLocks noGrp="1"/>
          </p:cNvSpPr>
          <p:nvPr>
            <p:ph type="sldNum" sz="quarter" idx="12"/>
          </p:nvPr>
        </p:nvSpPr>
        <p:spPr/>
        <p:txBody>
          <a:bodyPr/>
          <a:lstStyle>
            <a:lvl1pPr>
              <a:defRPr/>
            </a:lvl1pPr>
          </a:lstStyle>
          <a:p>
            <a:pPr>
              <a:defRPr/>
            </a:pPr>
            <a:fld id="{E3665F8B-CC4F-4302-B1BA-35129C2117F3}" type="slidenum">
              <a:rPr lang="en-US"/>
              <a:pPr>
                <a:defRPr/>
              </a:pPr>
              <a:t>‹#›</a:t>
            </a:fld>
            <a:endParaRPr lang="en-US"/>
          </a:p>
        </p:txBody>
      </p:sp>
    </p:spTree>
    <p:extLst>
      <p:ext uri="{BB962C8B-B14F-4D97-AF65-F5344CB8AC3E}">
        <p14:creationId xmlns:p14="http://schemas.microsoft.com/office/powerpoint/2010/main" val="289529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CC9B3A-1595-428C-9034-7EC97DA7855E}"/>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8375F398-80ED-4042-9EA0-FD683ABDAA98}"/>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FEC658E2-4040-45DA-BA79-6DDD88CF78D4}"/>
              </a:ext>
            </a:extLst>
          </p:cNvPr>
          <p:cNvSpPr>
            <a:spLocks noGrp="1"/>
          </p:cNvSpPr>
          <p:nvPr>
            <p:ph type="sldNum" sz="quarter" idx="12"/>
          </p:nvPr>
        </p:nvSpPr>
        <p:spPr/>
        <p:txBody>
          <a:bodyPr/>
          <a:lstStyle>
            <a:lvl1pPr>
              <a:defRPr/>
            </a:lvl1pPr>
          </a:lstStyle>
          <a:p>
            <a:pPr>
              <a:defRPr/>
            </a:pPr>
            <a:fld id="{6CAC6234-A49A-41A0-A25E-0F358D6306F4}" type="slidenum">
              <a:rPr lang="en-GB" altLang="en-US"/>
              <a:pPr>
                <a:defRPr/>
              </a:pPr>
              <a:t>‹#›</a:t>
            </a:fld>
            <a:endParaRPr lang="en-GB" altLang="en-US"/>
          </a:p>
        </p:txBody>
      </p:sp>
    </p:spTree>
    <p:extLst>
      <p:ext uri="{BB962C8B-B14F-4D97-AF65-F5344CB8AC3E}">
        <p14:creationId xmlns:p14="http://schemas.microsoft.com/office/powerpoint/2010/main" val="353792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6F680918-8B65-4BB3-8B5F-9F756D89F9A8}"/>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999867E3-209A-4055-AAC5-1B87F5D7C58C}"/>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9A9494D4-2978-4855-8943-1BAD3DDD8A90}"/>
              </a:ext>
            </a:extLst>
          </p:cNvPr>
          <p:cNvSpPr>
            <a:spLocks noGrp="1"/>
          </p:cNvSpPr>
          <p:nvPr>
            <p:ph type="sldNum" sz="quarter" idx="12"/>
          </p:nvPr>
        </p:nvSpPr>
        <p:spPr/>
        <p:txBody>
          <a:bodyPr/>
          <a:lstStyle>
            <a:lvl1pPr>
              <a:defRPr/>
            </a:lvl1pPr>
          </a:lstStyle>
          <a:p>
            <a:pPr>
              <a:defRPr/>
            </a:pPr>
            <a:fld id="{832EEE43-3DBE-464C-9D37-B8442B42E659}" type="slidenum">
              <a:rPr lang="en-GB" altLang="en-US"/>
              <a:pPr>
                <a:defRPr/>
              </a:pPr>
              <a:t>‹#›</a:t>
            </a:fld>
            <a:endParaRPr lang="en-GB" altLang="en-US"/>
          </a:p>
        </p:txBody>
      </p:sp>
    </p:spTree>
    <p:extLst>
      <p:ext uri="{BB962C8B-B14F-4D97-AF65-F5344CB8AC3E}">
        <p14:creationId xmlns:p14="http://schemas.microsoft.com/office/powerpoint/2010/main" val="267751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41120D96-3B84-43E9-986A-412F8AA28898}"/>
              </a:ext>
            </a:extLst>
          </p:cNvPr>
          <p:cNvSpPr>
            <a:spLocks noGrp="1"/>
          </p:cNvSpPr>
          <p:nvPr>
            <p:ph type="dt" sz="half" idx="10"/>
          </p:nvPr>
        </p:nvSpPr>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0A2D6760-D787-4FAA-9840-DADCF6CBBC22}"/>
              </a:ext>
            </a:extLst>
          </p:cNvPr>
          <p:cNvSpPr>
            <a:spLocks noGrp="1"/>
          </p:cNvSpPr>
          <p:nvPr>
            <p:ph type="ftr" sz="quarter" idx="11"/>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6235429E-DF41-487B-9311-49D5753E95F2}"/>
              </a:ext>
            </a:extLst>
          </p:cNvPr>
          <p:cNvSpPr>
            <a:spLocks noGrp="1"/>
          </p:cNvSpPr>
          <p:nvPr>
            <p:ph type="sldNum" sz="quarter" idx="12"/>
          </p:nvPr>
        </p:nvSpPr>
        <p:spPr/>
        <p:txBody>
          <a:bodyPr/>
          <a:lstStyle>
            <a:lvl1pPr>
              <a:defRPr/>
            </a:lvl1pPr>
          </a:lstStyle>
          <a:p>
            <a:pPr>
              <a:defRPr/>
            </a:pPr>
            <a:fld id="{DED313DA-4141-42B3-853C-8D2EDA8367B7}" type="slidenum">
              <a:rPr lang="en-GB" altLang="en-US"/>
              <a:pPr>
                <a:defRPr/>
              </a:pPr>
              <a:t>‹#›</a:t>
            </a:fld>
            <a:endParaRPr lang="en-GB" altLang="en-US"/>
          </a:p>
        </p:txBody>
      </p:sp>
    </p:spTree>
    <p:extLst>
      <p:ext uri="{BB962C8B-B14F-4D97-AF65-F5344CB8AC3E}">
        <p14:creationId xmlns:p14="http://schemas.microsoft.com/office/powerpoint/2010/main" val="267171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52310DAC-8487-41F4-A245-5BD1FD51919C}"/>
              </a:ext>
            </a:extLst>
          </p:cNvPr>
          <p:cNvSpPr>
            <a:spLocks noGrp="1"/>
          </p:cNvSpPr>
          <p:nvPr>
            <p:ph type="dt" sz="half" idx="10"/>
          </p:nvPr>
        </p:nvSpPr>
        <p:spPr/>
        <p:txBody>
          <a:bodyPr/>
          <a:lstStyle>
            <a:lvl1pPr>
              <a:defRPr/>
            </a:lvl1pPr>
          </a:lstStyle>
          <a:p>
            <a:pPr>
              <a:defRPr/>
            </a:pPr>
            <a:endParaRPr lang="en-GB" altLang="en-US"/>
          </a:p>
        </p:txBody>
      </p:sp>
      <p:sp>
        <p:nvSpPr>
          <p:cNvPr id="4" name="Footer Placeholder 4">
            <a:extLst>
              <a:ext uri="{FF2B5EF4-FFF2-40B4-BE49-F238E27FC236}">
                <a16:creationId xmlns:a16="http://schemas.microsoft.com/office/drawing/2014/main" id="{AEBA7467-D32B-4D16-A0CD-BB6AF6F87AC0}"/>
              </a:ext>
            </a:extLst>
          </p:cNvPr>
          <p:cNvSpPr>
            <a:spLocks noGrp="1"/>
          </p:cNvSpPr>
          <p:nvPr>
            <p:ph type="ftr" sz="quarter" idx="11"/>
          </p:nvPr>
        </p:nvSpPr>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A19F9DED-F1B1-441B-826D-9F631744F59E}"/>
              </a:ext>
            </a:extLst>
          </p:cNvPr>
          <p:cNvSpPr>
            <a:spLocks noGrp="1"/>
          </p:cNvSpPr>
          <p:nvPr>
            <p:ph type="sldNum" sz="quarter" idx="12"/>
          </p:nvPr>
        </p:nvSpPr>
        <p:spPr/>
        <p:txBody>
          <a:bodyPr/>
          <a:lstStyle>
            <a:lvl1pPr>
              <a:defRPr/>
            </a:lvl1pPr>
          </a:lstStyle>
          <a:p>
            <a:pPr>
              <a:defRPr/>
            </a:pPr>
            <a:fld id="{EDA77054-CBAA-4277-B345-D8FC48FFA3C8}" type="slidenum">
              <a:rPr lang="en-GB" altLang="en-US"/>
              <a:pPr>
                <a:defRPr/>
              </a:pPr>
              <a:t>‹#›</a:t>
            </a:fld>
            <a:endParaRPr lang="en-GB" altLang="en-US"/>
          </a:p>
        </p:txBody>
      </p:sp>
    </p:spTree>
    <p:extLst>
      <p:ext uri="{BB962C8B-B14F-4D97-AF65-F5344CB8AC3E}">
        <p14:creationId xmlns:p14="http://schemas.microsoft.com/office/powerpoint/2010/main" val="371745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CC0365F-4D20-4E9F-BB8C-0C6A0291A86C}"/>
              </a:ext>
            </a:extLst>
          </p:cNvPr>
          <p:cNvSpPr>
            <a:spLocks noGrp="1"/>
          </p:cNvSpPr>
          <p:nvPr>
            <p:ph type="dt" sz="half" idx="10"/>
          </p:nvPr>
        </p:nvSpPr>
        <p:spPr/>
        <p:txBody>
          <a:bodyPr/>
          <a:lstStyle>
            <a:lvl1pPr>
              <a:defRPr/>
            </a:lvl1pPr>
          </a:lstStyle>
          <a:p>
            <a:pPr>
              <a:defRPr/>
            </a:pPr>
            <a:endParaRPr lang="en-GB" altLang="en-US"/>
          </a:p>
        </p:txBody>
      </p:sp>
      <p:sp>
        <p:nvSpPr>
          <p:cNvPr id="3" name="Footer Placeholder 4">
            <a:extLst>
              <a:ext uri="{FF2B5EF4-FFF2-40B4-BE49-F238E27FC236}">
                <a16:creationId xmlns:a16="http://schemas.microsoft.com/office/drawing/2014/main" id="{7D0CD22F-5F0F-414E-89A4-4A4A3904E3DA}"/>
              </a:ext>
            </a:extLst>
          </p:cNvPr>
          <p:cNvSpPr>
            <a:spLocks noGrp="1"/>
          </p:cNvSpPr>
          <p:nvPr>
            <p:ph type="ftr" sz="quarter" idx="11"/>
          </p:nvPr>
        </p:nvSpPr>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3B2187D0-D7D0-4E0B-BF79-1ADDE1C7887D}"/>
              </a:ext>
            </a:extLst>
          </p:cNvPr>
          <p:cNvSpPr>
            <a:spLocks noGrp="1"/>
          </p:cNvSpPr>
          <p:nvPr>
            <p:ph type="sldNum" sz="quarter" idx="12"/>
          </p:nvPr>
        </p:nvSpPr>
        <p:spPr/>
        <p:txBody>
          <a:bodyPr/>
          <a:lstStyle>
            <a:lvl1pPr>
              <a:defRPr/>
            </a:lvl1pPr>
          </a:lstStyle>
          <a:p>
            <a:pPr>
              <a:defRPr/>
            </a:pPr>
            <a:fld id="{1B4ECC3A-2802-4502-BF77-F847075988C6}" type="slidenum">
              <a:rPr lang="en-GB" altLang="en-US"/>
              <a:pPr>
                <a:defRPr/>
              </a:pPr>
              <a:t>‹#›</a:t>
            </a:fld>
            <a:endParaRPr lang="en-GB" altLang="en-US"/>
          </a:p>
        </p:txBody>
      </p:sp>
    </p:spTree>
    <p:extLst>
      <p:ext uri="{BB962C8B-B14F-4D97-AF65-F5344CB8AC3E}">
        <p14:creationId xmlns:p14="http://schemas.microsoft.com/office/powerpoint/2010/main" val="112152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357736E-E31F-438F-AD90-B3A563C8B17D}"/>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E49CE2A3-2B78-47A4-B136-886F566AB66D}"/>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753248BD-04EB-4B9A-B99A-DA27BE30D244}"/>
              </a:ext>
            </a:extLst>
          </p:cNvPr>
          <p:cNvSpPr>
            <a:spLocks noGrp="1"/>
          </p:cNvSpPr>
          <p:nvPr>
            <p:ph type="sldNum" sz="quarter" idx="12"/>
          </p:nvPr>
        </p:nvSpPr>
        <p:spPr/>
        <p:txBody>
          <a:bodyPr/>
          <a:lstStyle>
            <a:lvl1pPr>
              <a:defRPr/>
            </a:lvl1pPr>
          </a:lstStyle>
          <a:p>
            <a:pPr>
              <a:defRPr/>
            </a:pPr>
            <a:fld id="{94AE89FC-AE9E-4E32-8E52-7C19AADEEFC8}" type="slidenum">
              <a:rPr lang="en-GB" altLang="en-US"/>
              <a:pPr>
                <a:defRPr/>
              </a:pPr>
              <a:t>‹#›</a:t>
            </a:fld>
            <a:endParaRPr lang="en-GB" altLang="en-US"/>
          </a:p>
        </p:txBody>
      </p:sp>
    </p:spTree>
    <p:extLst>
      <p:ext uri="{BB962C8B-B14F-4D97-AF65-F5344CB8AC3E}">
        <p14:creationId xmlns:p14="http://schemas.microsoft.com/office/powerpoint/2010/main" val="198720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2C67F56-7D78-4EA4-A211-952F46783412}"/>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0D198C45-13D3-4D9D-96E4-26733A4B9BF7}"/>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04D867BE-B00C-4E8A-B9C4-D822DB88F2EC}"/>
              </a:ext>
            </a:extLst>
          </p:cNvPr>
          <p:cNvSpPr>
            <a:spLocks noGrp="1"/>
          </p:cNvSpPr>
          <p:nvPr>
            <p:ph type="sldNum" sz="quarter" idx="12"/>
          </p:nvPr>
        </p:nvSpPr>
        <p:spPr/>
        <p:txBody>
          <a:bodyPr/>
          <a:lstStyle>
            <a:lvl1pPr>
              <a:defRPr/>
            </a:lvl1pPr>
          </a:lstStyle>
          <a:p>
            <a:pPr>
              <a:defRPr/>
            </a:pPr>
            <a:fld id="{2ECA09F8-A24F-47C9-87DA-825FE07908B5}" type="slidenum">
              <a:rPr lang="en-GB" altLang="en-US"/>
              <a:pPr>
                <a:defRPr/>
              </a:pPr>
              <a:t>‹#›</a:t>
            </a:fld>
            <a:endParaRPr lang="en-GB" altLang="en-US"/>
          </a:p>
        </p:txBody>
      </p:sp>
    </p:spTree>
    <p:extLst>
      <p:ext uri="{BB962C8B-B14F-4D97-AF65-F5344CB8AC3E}">
        <p14:creationId xmlns:p14="http://schemas.microsoft.com/office/powerpoint/2010/main" val="242890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A98B642-4A94-4E1A-A050-EDF2225BF97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801A0287-9B66-4398-BA9D-E76962ED209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58E25D4D-C448-491D-8ED9-D4D62F681DC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a:defRPr/>
            </a:pPr>
            <a:endParaRPr lang="en-GB" altLang="en-US"/>
          </a:p>
        </p:txBody>
      </p:sp>
      <p:sp>
        <p:nvSpPr>
          <p:cNvPr id="5" name="Footer Placeholder 4">
            <a:extLst>
              <a:ext uri="{FF2B5EF4-FFF2-40B4-BE49-F238E27FC236}">
                <a16:creationId xmlns:a16="http://schemas.microsoft.com/office/drawing/2014/main" id="{760D62ED-B35C-4035-AE55-919073AC199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a:defRPr/>
            </a:pPr>
            <a:endParaRPr lang="en-GB" altLang="en-US"/>
          </a:p>
        </p:txBody>
      </p:sp>
      <p:sp>
        <p:nvSpPr>
          <p:cNvPr id="6" name="Slide Number Placeholder 5">
            <a:extLst>
              <a:ext uri="{FF2B5EF4-FFF2-40B4-BE49-F238E27FC236}">
                <a16:creationId xmlns:a16="http://schemas.microsoft.com/office/drawing/2014/main" id="{EE75480A-B42E-4548-BF00-12B9A2EB2CB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569EF8A-54FB-474D-A4A8-217193679CA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938" r:id="rId12"/>
    <p:sldLayoutId id="2147483939"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70EE2266-E0C9-48F5-8BF3-6A25DD8C7FC5}"/>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9D9A16BD-86E0-4F6B-8121-B3293E166A69}"/>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026C3A2-F513-064C-ADC9-B544BE4EEB8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fld id="{348976A8-27DE-4B75-8138-595D463252FF}" type="datetimeFigureOut">
              <a:rPr lang="en-US"/>
              <a:pPr>
                <a:defRPr/>
              </a:pPr>
              <a:t>1/11/2022</a:t>
            </a:fld>
            <a:endParaRPr lang="en-US"/>
          </a:p>
        </p:txBody>
      </p:sp>
      <p:sp>
        <p:nvSpPr>
          <p:cNvPr id="5" name="Footer Placeholder 4">
            <a:extLst>
              <a:ext uri="{FF2B5EF4-FFF2-40B4-BE49-F238E27FC236}">
                <a16:creationId xmlns:a16="http://schemas.microsoft.com/office/drawing/2014/main" id="{0A8AD108-780F-6242-897F-D3D04C909A3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876EB4C9-23B5-4948-A7D5-EE6204F4E6A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7BE57900-7DDF-45B4-AB6F-3CB5D42AC93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jscourfield@sheldonshool.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ct-L27SIRm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9.xml"/><Relationship Id="rId5" Type="http://schemas.openxmlformats.org/officeDocument/2006/relationships/image" Target="../media/image7.jpeg"/><Relationship Id="rId4" Type="http://schemas.openxmlformats.org/officeDocument/2006/relationships/hyperlink" Target="https://youtu.be/LsAN-TEJfN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blogs.deloitte.co.uk/mondaybriefing/2018/05/nine-things-you-may-not-know-about-international-trade.html" TargetMode="External"/><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7.jpeg"/><Relationship Id="rId5" Type="http://schemas.openxmlformats.org/officeDocument/2006/relationships/hyperlink" Target="https://youtu.be/OLFoPCzTsWo" TargetMode="Externa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9B26E4F-B51F-4115-8C37-ED9DBD1E1A38}"/>
              </a:ext>
            </a:extLst>
          </p:cNvPr>
          <p:cNvSpPr>
            <a:spLocks noGrp="1"/>
          </p:cNvSpPr>
          <p:nvPr>
            <p:ph type="ctrTitle"/>
          </p:nvPr>
        </p:nvSpPr>
        <p:spPr/>
        <p:txBody>
          <a:bodyPr/>
          <a:lstStyle/>
          <a:p>
            <a:pPr eaLnBrk="1" hangingPunct="1"/>
            <a:r>
              <a:rPr lang="en-GB" altLang="en-US"/>
              <a:t>A level Economics </a:t>
            </a:r>
          </a:p>
        </p:txBody>
      </p:sp>
      <p:sp>
        <p:nvSpPr>
          <p:cNvPr id="3075" name="Rectangle 3">
            <a:extLst>
              <a:ext uri="{FF2B5EF4-FFF2-40B4-BE49-F238E27FC236}">
                <a16:creationId xmlns:a16="http://schemas.microsoft.com/office/drawing/2014/main" id="{981691ED-928B-4D7A-BB6F-914D06ABA696}"/>
              </a:ext>
            </a:extLst>
          </p:cNvPr>
          <p:cNvSpPr>
            <a:spLocks noGrp="1" noChangeArrowheads="1"/>
          </p:cNvSpPr>
          <p:nvPr>
            <p:ph type="subTitle" idx="1"/>
          </p:nvPr>
        </p:nvSpPr>
        <p:spPr/>
        <p:txBody>
          <a:bodyPr rtlCol="0">
            <a:normAutofit/>
          </a:bodyPr>
          <a:lstStyle/>
          <a:p>
            <a:pPr eaLnBrk="1" fontAlgn="auto" hangingPunct="1">
              <a:spcAft>
                <a:spcPts val="0"/>
              </a:spcAft>
              <a:defRPr/>
            </a:pPr>
            <a:r>
              <a:rPr lang="en-GB" altLang="en-US" sz="2400"/>
              <a:t>Jon Scourfield </a:t>
            </a:r>
          </a:p>
          <a:p>
            <a:pPr eaLnBrk="1" fontAlgn="auto" hangingPunct="1">
              <a:spcAft>
                <a:spcPts val="0"/>
              </a:spcAft>
              <a:defRPr/>
            </a:pPr>
            <a:r>
              <a:rPr lang="en-GB" altLang="en-US" sz="2400"/>
              <a:t>Head of business, economics and computing</a:t>
            </a:r>
          </a:p>
        </p:txBody>
      </p:sp>
    </p:spTree>
  </p:cSld>
  <p:clrMapOvr>
    <a:masterClrMapping/>
  </p:clrMapOvr>
  <p:transition advTm="42073"/>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81FF628-25B5-4CCA-A39D-4CADCE71871E}"/>
              </a:ext>
            </a:extLst>
          </p:cNvPr>
          <p:cNvSpPr>
            <a:spLocks noGrp="1"/>
          </p:cNvSpPr>
          <p:nvPr>
            <p:ph type="title"/>
          </p:nvPr>
        </p:nvSpPr>
        <p:spPr/>
        <p:txBody>
          <a:bodyPr/>
          <a:lstStyle/>
          <a:p>
            <a:pPr eaLnBrk="1" hangingPunct="1"/>
            <a:r>
              <a:rPr lang="en-GB" altLang="en-US"/>
              <a:t>The Market for Cd’s</a:t>
            </a:r>
          </a:p>
        </p:txBody>
      </p:sp>
      <p:sp>
        <p:nvSpPr>
          <p:cNvPr id="337923" name="Line 3">
            <a:extLst>
              <a:ext uri="{FF2B5EF4-FFF2-40B4-BE49-F238E27FC236}">
                <a16:creationId xmlns:a16="http://schemas.microsoft.com/office/drawing/2014/main" id="{858E8BEF-BBEA-45FD-9231-039D51994B09}"/>
              </a:ext>
            </a:extLst>
          </p:cNvPr>
          <p:cNvSpPr>
            <a:spLocks noChangeShapeType="1"/>
          </p:cNvSpPr>
          <p:nvPr/>
        </p:nvSpPr>
        <p:spPr bwMode="auto">
          <a:xfrm>
            <a:off x="1524000" y="1905000"/>
            <a:ext cx="0" cy="38862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24" name="Text Box 4">
            <a:extLst>
              <a:ext uri="{FF2B5EF4-FFF2-40B4-BE49-F238E27FC236}">
                <a16:creationId xmlns:a16="http://schemas.microsoft.com/office/drawing/2014/main" id="{39131646-8185-4596-A794-ABA37AD23A14}"/>
              </a:ext>
            </a:extLst>
          </p:cNvPr>
          <p:cNvSpPr txBox="1">
            <a:spLocks noChangeArrowheads="1"/>
          </p:cNvSpPr>
          <p:nvPr/>
        </p:nvSpPr>
        <p:spPr bwMode="auto">
          <a:xfrm>
            <a:off x="304800" y="1770063"/>
            <a:ext cx="1171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Verdana" panose="020B0604030504040204" pitchFamily="34" charset="0"/>
                <a:cs typeface="Times New Roman" panose="02020603050405020304" pitchFamily="18" charset="0"/>
              </a:rPr>
              <a:t>Price (£)</a:t>
            </a:r>
          </a:p>
        </p:txBody>
      </p:sp>
      <p:sp>
        <p:nvSpPr>
          <p:cNvPr id="337925" name="Line 5">
            <a:extLst>
              <a:ext uri="{FF2B5EF4-FFF2-40B4-BE49-F238E27FC236}">
                <a16:creationId xmlns:a16="http://schemas.microsoft.com/office/drawing/2014/main" id="{DBAC601A-9997-4329-A9D1-1228D207FEC1}"/>
              </a:ext>
            </a:extLst>
          </p:cNvPr>
          <p:cNvSpPr>
            <a:spLocks noChangeShapeType="1"/>
          </p:cNvSpPr>
          <p:nvPr/>
        </p:nvSpPr>
        <p:spPr bwMode="auto">
          <a:xfrm>
            <a:off x="1524000" y="5791200"/>
            <a:ext cx="60198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26" name="Text Box 6">
            <a:extLst>
              <a:ext uri="{FF2B5EF4-FFF2-40B4-BE49-F238E27FC236}">
                <a16:creationId xmlns:a16="http://schemas.microsoft.com/office/drawing/2014/main" id="{97B02FE2-CE07-405F-A296-AA96947CDA13}"/>
              </a:ext>
            </a:extLst>
          </p:cNvPr>
          <p:cNvSpPr txBox="1">
            <a:spLocks noChangeArrowheads="1"/>
          </p:cNvSpPr>
          <p:nvPr/>
        </p:nvSpPr>
        <p:spPr bwMode="auto">
          <a:xfrm>
            <a:off x="5029200" y="5861050"/>
            <a:ext cx="3997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Verdana" panose="020B0604030504040204" pitchFamily="34" charset="0"/>
                <a:cs typeface="Times New Roman" panose="02020603050405020304" pitchFamily="18" charset="0"/>
              </a:rPr>
              <a:t>Quantity Bought and Sold (000s)</a:t>
            </a:r>
          </a:p>
        </p:txBody>
      </p:sp>
      <p:sp>
        <p:nvSpPr>
          <p:cNvPr id="337927" name="Line 7">
            <a:extLst>
              <a:ext uri="{FF2B5EF4-FFF2-40B4-BE49-F238E27FC236}">
                <a16:creationId xmlns:a16="http://schemas.microsoft.com/office/drawing/2014/main" id="{386707F5-CD32-4625-BF1F-15431EB698D9}"/>
              </a:ext>
            </a:extLst>
          </p:cNvPr>
          <p:cNvSpPr>
            <a:spLocks noChangeShapeType="1"/>
          </p:cNvSpPr>
          <p:nvPr/>
        </p:nvSpPr>
        <p:spPr bwMode="auto">
          <a:xfrm flipH="1">
            <a:off x="2057400" y="1981200"/>
            <a:ext cx="4800600" cy="350520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28" name="Text Box 8">
            <a:extLst>
              <a:ext uri="{FF2B5EF4-FFF2-40B4-BE49-F238E27FC236}">
                <a16:creationId xmlns:a16="http://schemas.microsoft.com/office/drawing/2014/main" id="{9CD0BE3D-1DC0-4AAC-AE72-0765EBDE6091}"/>
              </a:ext>
            </a:extLst>
          </p:cNvPr>
          <p:cNvSpPr txBox="1">
            <a:spLocks noChangeArrowheads="1"/>
          </p:cNvSpPr>
          <p:nvPr/>
        </p:nvSpPr>
        <p:spPr bwMode="auto">
          <a:xfrm>
            <a:off x="6918325" y="170815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Verdana" panose="020B0604030504040204" pitchFamily="34" charset="0"/>
                <a:cs typeface="Times New Roman" panose="02020603050405020304" pitchFamily="18" charset="0"/>
              </a:rPr>
              <a:t>S</a:t>
            </a:r>
          </a:p>
        </p:txBody>
      </p:sp>
      <p:sp>
        <p:nvSpPr>
          <p:cNvPr id="337929" name="Line 9">
            <a:extLst>
              <a:ext uri="{FF2B5EF4-FFF2-40B4-BE49-F238E27FC236}">
                <a16:creationId xmlns:a16="http://schemas.microsoft.com/office/drawing/2014/main" id="{3527461E-2726-4B74-99DC-4A7D6738DCDD}"/>
              </a:ext>
            </a:extLst>
          </p:cNvPr>
          <p:cNvSpPr>
            <a:spLocks noChangeShapeType="1"/>
          </p:cNvSpPr>
          <p:nvPr/>
        </p:nvSpPr>
        <p:spPr bwMode="auto">
          <a:xfrm>
            <a:off x="1828800" y="1905000"/>
            <a:ext cx="5334000" cy="365760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30" name="Text Box 10">
            <a:extLst>
              <a:ext uri="{FF2B5EF4-FFF2-40B4-BE49-F238E27FC236}">
                <a16:creationId xmlns:a16="http://schemas.microsoft.com/office/drawing/2014/main" id="{340EB58B-045B-4AFA-B5B1-FC4CF4793734}"/>
              </a:ext>
            </a:extLst>
          </p:cNvPr>
          <p:cNvSpPr txBox="1">
            <a:spLocks noChangeArrowheads="1"/>
          </p:cNvSpPr>
          <p:nvPr/>
        </p:nvSpPr>
        <p:spPr bwMode="auto">
          <a:xfrm>
            <a:off x="7299325" y="5365750"/>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Verdana" panose="020B0604030504040204" pitchFamily="34" charset="0"/>
                <a:cs typeface="Times New Roman" panose="02020603050405020304" pitchFamily="18" charset="0"/>
              </a:rPr>
              <a:t>D</a:t>
            </a:r>
          </a:p>
        </p:txBody>
      </p:sp>
      <p:sp>
        <p:nvSpPr>
          <p:cNvPr id="337931" name="Line 11">
            <a:extLst>
              <a:ext uri="{FF2B5EF4-FFF2-40B4-BE49-F238E27FC236}">
                <a16:creationId xmlns:a16="http://schemas.microsoft.com/office/drawing/2014/main" id="{D9A5DD0B-9A1B-4F2B-8F29-9356D250826B}"/>
              </a:ext>
            </a:extLst>
          </p:cNvPr>
          <p:cNvSpPr>
            <a:spLocks noChangeShapeType="1"/>
          </p:cNvSpPr>
          <p:nvPr/>
        </p:nvSpPr>
        <p:spPr bwMode="auto">
          <a:xfrm>
            <a:off x="4495800" y="3733800"/>
            <a:ext cx="0" cy="20574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32" name="Line 12">
            <a:extLst>
              <a:ext uri="{FF2B5EF4-FFF2-40B4-BE49-F238E27FC236}">
                <a16:creationId xmlns:a16="http://schemas.microsoft.com/office/drawing/2014/main" id="{BEEEF759-D2D7-4EC6-8718-3C145848085D}"/>
              </a:ext>
            </a:extLst>
          </p:cNvPr>
          <p:cNvSpPr>
            <a:spLocks noChangeShapeType="1"/>
          </p:cNvSpPr>
          <p:nvPr/>
        </p:nvSpPr>
        <p:spPr bwMode="auto">
          <a:xfrm flipH="1">
            <a:off x="1524000" y="3733800"/>
            <a:ext cx="29718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33" name="Text Box 13">
            <a:extLst>
              <a:ext uri="{FF2B5EF4-FFF2-40B4-BE49-F238E27FC236}">
                <a16:creationId xmlns:a16="http://schemas.microsoft.com/office/drawing/2014/main" id="{3E1573CD-1E4D-4C23-A43F-1CF50C775125}"/>
              </a:ext>
            </a:extLst>
          </p:cNvPr>
          <p:cNvSpPr txBox="1">
            <a:spLocks noChangeArrowheads="1"/>
          </p:cNvSpPr>
          <p:nvPr/>
        </p:nvSpPr>
        <p:spPr bwMode="auto">
          <a:xfrm>
            <a:off x="974725" y="3587750"/>
            <a:ext cx="522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Verdana" panose="020B0604030504040204" pitchFamily="34" charset="0"/>
                <a:cs typeface="Times New Roman" panose="02020603050405020304" pitchFamily="18" charset="0"/>
              </a:rPr>
              <a:t>£14</a:t>
            </a:r>
          </a:p>
        </p:txBody>
      </p:sp>
      <p:sp>
        <p:nvSpPr>
          <p:cNvPr id="337934" name="Text Box 14">
            <a:extLst>
              <a:ext uri="{FF2B5EF4-FFF2-40B4-BE49-F238E27FC236}">
                <a16:creationId xmlns:a16="http://schemas.microsoft.com/office/drawing/2014/main" id="{2AD5E13C-67D0-4CEE-96C1-C80EF16EC833}"/>
              </a:ext>
            </a:extLst>
          </p:cNvPr>
          <p:cNvSpPr txBox="1">
            <a:spLocks noChangeArrowheads="1"/>
          </p:cNvSpPr>
          <p:nvPr/>
        </p:nvSpPr>
        <p:spPr bwMode="auto">
          <a:xfrm>
            <a:off x="4191000" y="5859463"/>
            <a:ext cx="522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Verdana" panose="020B0604030504040204" pitchFamily="34" charset="0"/>
                <a:cs typeface="Times New Roman" panose="02020603050405020304" pitchFamily="18" charset="0"/>
              </a:rPr>
              <a:t>600</a:t>
            </a:r>
          </a:p>
        </p:txBody>
      </p:sp>
      <p:sp>
        <p:nvSpPr>
          <p:cNvPr id="337948" name="Line 28">
            <a:extLst>
              <a:ext uri="{FF2B5EF4-FFF2-40B4-BE49-F238E27FC236}">
                <a16:creationId xmlns:a16="http://schemas.microsoft.com/office/drawing/2014/main" id="{0683939B-8A78-44E5-B13C-B2B045877EB7}"/>
              </a:ext>
            </a:extLst>
          </p:cNvPr>
          <p:cNvSpPr>
            <a:spLocks noChangeShapeType="1"/>
          </p:cNvSpPr>
          <p:nvPr/>
        </p:nvSpPr>
        <p:spPr bwMode="auto">
          <a:xfrm>
            <a:off x="1979613" y="3573463"/>
            <a:ext cx="2663825" cy="2016125"/>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49" name="Line 29">
            <a:extLst>
              <a:ext uri="{FF2B5EF4-FFF2-40B4-BE49-F238E27FC236}">
                <a16:creationId xmlns:a16="http://schemas.microsoft.com/office/drawing/2014/main" id="{00CD524A-137A-4E23-AFE1-7405B4650801}"/>
              </a:ext>
            </a:extLst>
          </p:cNvPr>
          <p:cNvSpPr>
            <a:spLocks noChangeShapeType="1"/>
          </p:cNvSpPr>
          <p:nvPr/>
        </p:nvSpPr>
        <p:spPr bwMode="auto">
          <a:xfrm flipH="1">
            <a:off x="1547813" y="4581525"/>
            <a:ext cx="1728787"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50" name="Line 30">
            <a:extLst>
              <a:ext uri="{FF2B5EF4-FFF2-40B4-BE49-F238E27FC236}">
                <a16:creationId xmlns:a16="http://schemas.microsoft.com/office/drawing/2014/main" id="{36A14C6C-A3FC-4EA1-BA0C-6486B6982106}"/>
              </a:ext>
            </a:extLst>
          </p:cNvPr>
          <p:cNvSpPr>
            <a:spLocks noChangeShapeType="1"/>
          </p:cNvSpPr>
          <p:nvPr/>
        </p:nvSpPr>
        <p:spPr bwMode="auto">
          <a:xfrm>
            <a:off x="3276600" y="4581525"/>
            <a:ext cx="0" cy="11525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51" name="Text Box 31">
            <a:extLst>
              <a:ext uri="{FF2B5EF4-FFF2-40B4-BE49-F238E27FC236}">
                <a16:creationId xmlns:a16="http://schemas.microsoft.com/office/drawing/2014/main" id="{6AB14D7B-391A-4841-8EEF-0EDBAB1682D4}"/>
              </a:ext>
            </a:extLst>
          </p:cNvPr>
          <p:cNvSpPr txBox="1">
            <a:spLocks noChangeArrowheads="1"/>
          </p:cNvSpPr>
          <p:nvPr/>
        </p:nvSpPr>
        <p:spPr bwMode="auto">
          <a:xfrm>
            <a:off x="3059113" y="5876925"/>
            <a:ext cx="522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Verdana" panose="020B0604030504040204" pitchFamily="34" charset="0"/>
                <a:cs typeface="Times New Roman" panose="02020603050405020304" pitchFamily="18" charset="0"/>
              </a:rPr>
              <a:t>250</a:t>
            </a:r>
          </a:p>
        </p:txBody>
      </p:sp>
      <p:sp>
        <p:nvSpPr>
          <p:cNvPr id="337952" name="Text Box 32">
            <a:extLst>
              <a:ext uri="{FF2B5EF4-FFF2-40B4-BE49-F238E27FC236}">
                <a16:creationId xmlns:a16="http://schemas.microsoft.com/office/drawing/2014/main" id="{BBEEE516-490D-4562-AFB4-F474D06EB51B}"/>
              </a:ext>
            </a:extLst>
          </p:cNvPr>
          <p:cNvSpPr txBox="1">
            <a:spLocks noChangeArrowheads="1"/>
          </p:cNvSpPr>
          <p:nvPr/>
        </p:nvSpPr>
        <p:spPr bwMode="auto">
          <a:xfrm>
            <a:off x="971550" y="4437063"/>
            <a:ext cx="409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Verdana" panose="020B0604030504040204" pitchFamily="34" charset="0"/>
                <a:cs typeface="Times New Roman" panose="02020603050405020304" pitchFamily="18" charset="0"/>
              </a:rPr>
              <a:t>£8</a:t>
            </a:r>
          </a:p>
        </p:txBody>
      </p:sp>
      <p:pic>
        <p:nvPicPr>
          <p:cNvPr id="17428" name="Picture 33" descr="8cm_CD_montage">
            <a:extLst>
              <a:ext uri="{FF2B5EF4-FFF2-40B4-BE49-F238E27FC236}">
                <a16:creationId xmlns:a16="http://schemas.microsoft.com/office/drawing/2014/main" id="{0CB0F7DF-80C1-4FDD-94B0-F24100AFA1F2}"/>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451600" y="-87313"/>
            <a:ext cx="2482850" cy="1866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4" name="Text Box 34">
            <a:extLst>
              <a:ext uri="{FF2B5EF4-FFF2-40B4-BE49-F238E27FC236}">
                <a16:creationId xmlns:a16="http://schemas.microsoft.com/office/drawing/2014/main" id="{8E149700-B30F-41EF-BC10-DAB9CE45E81F}"/>
              </a:ext>
            </a:extLst>
          </p:cNvPr>
          <p:cNvSpPr txBox="1">
            <a:spLocks noChangeArrowheads="1"/>
          </p:cNvSpPr>
          <p:nvPr/>
        </p:nvSpPr>
        <p:spPr bwMode="auto">
          <a:xfrm>
            <a:off x="4787900" y="5300663"/>
            <a:ext cx="5064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Verdana" panose="020B0604030504040204" pitchFamily="34" charset="0"/>
                <a:cs typeface="Times New Roman" panose="02020603050405020304" pitchFamily="18" charset="0"/>
              </a:rPr>
              <a:t>D1</a:t>
            </a:r>
          </a:p>
        </p:txBody>
      </p:sp>
    </p:spTree>
    <p:custDataLst>
      <p:tags r:id="rId1"/>
    </p:custDataLst>
  </p:cSld>
  <p:clrMapOvr>
    <a:masterClrMapping/>
  </p:clrMapOvr>
  <p:transition spd="slow" advTm="10705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37923"/>
                                        </p:tgtEl>
                                        <p:attrNameLst>
                                          <p:attrName>style.visibility</p:attrName>
                                        </p:attrNameLst>
                                      </p:cBhvr>
                                      <p:to>
                                        <p:strVal val="visible"/>
                                      </p:to>
                                    </p:set>
                                    <p:animEffect transition="in" filter="dissolve">
                                      <p:cBhvr>
                                        <p:cTn id="7" dur="500"/>
                                        <p:tgtEl>
                                          <p:spTgt spid="3379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24"/>
                                        </p:tgtEl>
                                        <p:attrNameLst>
                                          <p:attrName>style.visibility</p:attrName>
                                        </p:attrNameLst>
                                      </p:cBhvr>
                                      <p:to>
                                        <p:strVal val="visible"/>
                                      </p:to>
                                    </p:set>
                                    <p:animEffect transition="in" filter="dissolve">
                                      <p:cBhvr>
                                        <p:cTn id="12" dur="500"/>
                                        <p:tgtEl>
                                          <p:spTgt spid="3379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37925"/>
                                        </p:tgtEl>
                                        <p:attrNameLst>
                                          <p:attrName>style.visibility</p:attrName>
                                        </p:attrNameLst>
                                      </p:cBhvr>
                                      <p:to>
                                        <p:strVal val="visible"/>
                                      </p:to>
                                    </p:set>
                                    <p:animEffect transition="in" filter="dissolve">
                                      <p:cBhvr>
                                        <p:cTn id="17" dur="500"/>
                                        <p:tgtEl>
                                          <p:spTgt spid="3379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7926"/>
                                        </p:tgtEl>
                                        <p:attrNameLst>
                                          <p:attrName>style.visibility</p:attrName>
                                        </p:attrNameLst>
                                      </p:cBhvr>
                                      <p:to>
                                        <p:strVal val="visible"/>
                                      </p:to>
                                    </p:set>
                                    <p:animEffect transition="in" filter="dissolve">
                                      <p:cBhvr>
                                        <p:cTn id="22" dur="500"/>
                                        <p:tgtEl>
                                          <p:spTgt spid="3379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37928"/>
                                        </p:tgtEl>
                                        <p:attrNameLst>
                                          <p:attrName>style.visibility</p:attrName>
                                        </p:attrNameLst>
                                      </p:cBhvr>
                                      <p:to>
                                        <p:strVal val="visible"/>
                                      </p:to>
                                    </p:set>
                                    <p:animEffect transition="in" filter="dissolve">
                                      <p:cBhvr>
                                        <p:cTn id="27" dur="500"/>
                                        <p:tgtEl>
                                          <p:spTgt spid="3379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37930"/>
                                        </p:tgtEl>
                                        <p:attrNameLst>
                                          <p:attrName>style.visibility</p:attrName>
                                        </p:attrNameLst>
                                      </p:cBhvr>
                                      <p:to>
                                        <p:strVal val="visible"/>
                                      </p:to>
                                    </p:set>
                                    <p:animEffect transition="in" filter="dissolve">
                                      <p:cBhvr>
                                        <p:cTn id="32" dur="500"/>
                                        <p:tgtEl>
                                          <p:spTgt spid="33793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37927"/>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6" fill="hold" nodeType="clickEffect">
                                  <p:stCondLst>
                                    <p:cond delay="0"/>
                                  </p:stCondLst>
                                  <p:childTnLst>
                                    <p:set>
                                      <p:cBhvr>
                                        <p:cTn id="40" dur="1" fill="hold">
                                          <p:stCondLst>
                                            <p:cond delay="0"/>
                                          </p:stCondLst>
                                        </p:cTn>
                                        <p:tgtEl>
                                          <p:spTgt spid="337929"/>
                                        </p:tgtEl>
                                        <p:attrNameLst>
                                          <p:attrName>style.visibility</p:attrName>
                                        </p:attrNameLst>
                                      </p:cBhvr>
                                      <p:to>
                                        <p:strVal val="visible"/>
                                      </p:to>
                                    </p:set>
                                    <p:animEffect transition="in" filter="strips(downRight)">
                                      <p:cBhvr>
                                        <p:cTn id="41" dur="500"/>
                                        <p:tgtEl>
                                          <p:spTgt spid="33792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7" presetClass="entr" presetSubtype="8" fill="hold" nodeType="clickEffect">
                                  <p:stCondLst>
                                    <p:cond delay="0"/>
                                  </p:stCondLst>
                                  <p:childTnLst>
                                    <p:set>
                                      <p:cBhvr>
                                        <p:cTn id="45" dur="1" fill="hold">
                                          <p:stCondLst>
                                            <p:cond delay="0"/>
                                          </p:stCondLst>
                                        </p:cTn>
                                        <p:tgtEl>
                                          <p:spTgt spid="337932"/>
                                        </p:tgtEl>
                                        <p:attrNameLst>
                                          <p:attrName>style.visibility</p:attrName>
                                        </p:attrNameLst>
                                      </p:cBhvr>
                                      <p:to>
                                        <p:strVal val="visible"/>
                                      </p:to>
                                    </p:set>
                                    <p:anim calcmode="lin" valueType="num">
                                      <p:cBhvr additive="base">
                                        <p:cTn id="46" dur="1000" fill="hold"/>
                                        <p:tgtEl>
                                          <p:spTgt spid="337932"/>
                                        </p:tgtEl>
                                        <p:attrNameLst>
                                          <p:attrName>ppt_x</p:attrName>
                                        </p:attrNameLst>
                                      </p:cBhvr>
                                      <p:tavLst>
                                        <p:tav tm="0">
                                          <p:val>
                                            <p:strVal val="0-#ppt_w/2"/>
                                          </p:val>
                                        </p:tav>
                                        <p:tav tm="100000">
                                          <p:val>
                                            <p:strVal val="#ppt_x"/>
                                          </p:val>
                                        </p:tav>
                                      </p:tavLst>
                                    </p:anim>
                                    <p:anim calcmode="lin" valueType="num">
                                      <p:cBhvr additive="base">
                                        <p:cTn id="47" dur="1000" fill="hold"/>
                                        <p:tgtEl>
                                          <p:spTgt spid="337932"/>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37933"/>
                                        </p:tgtEl>
                                        <p:attrNameLst>
                                          <p:attrName>style.visibility</p:attrName>
                                        </p:attrNameLst>
                                      </p:cBhvr>
                                      <p:to>
                                        <p:strVal val="visible"/>
                                      </p:to>
                                    </p:set>
                                    <p:animEffect transition="in" filter="dissolve">
                                      <p:cBhvr>
                                        <p:cTn id="52" dur="500"/>
                                        <p:tgtEl>
                                          <p:spTgt spid="33793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7" presetClass="entr" presetSubtype="4" fill="hold" nodeType="clickEffect">
                                  <p:stCondLst>
                                    <p:cond delay="0"/>
                                  </p:stCondLst>
                                  <p:childTnLst>
                                    <p:set>
                                      <p:cBhvr>
                                        <p:cTn id="56" dur="1" fill="hold">
                                          <p:stCondLst>
                                            <p:cond delay="0"/>
                                          </p:stCondLst>
                                        </p:cTn>
                                        <p:tgtEl>
                                          <p:spTgt spid="337931"/>
                                        </p:tgtEl>
                                        <p:attrNameLst>
                                          <p:attrName>style.visibility</p:attrName>
                                        </p:attrNameLst>
                                      </p:cBhvr>
                                      <p:to>
                                        <p:strVal val="visible"/>
                                      </p:to>
                                    </p:set>
                                    <p:anim calcmode="lin" valueType="num">
                                      <p:cBhvr additive="base">
                                        <p:cTn id="57" dur="1000" fill="hold"/>
                                        <p:tgtEl>
                                          <p:spTgt spid="337931"/>
                                        </p:tgtEl>
                                        <p:attrNameLst>
                                          <p:attrName>ppt_x</p:attrName>
                                        </p:attrNameLst>
                                      </p:cBhvr>
                                      <p:tavLst>
                                        <p:tav tm="0">
                                          <p:val>
                                            <p:strVal val="#ppt_x"/>
                                          </p:val>
                                        </p:tav>
                                        <p:tav tm="100000">
                                          <p:val>
                                            <p:strVal val="#ppt_x"/>
                                          </p:val>
                                        </p:tav>
                                      </p:tavLst>
                                    </p:anim>
                                    <p:anim calcmode="lin" valueType="num">
                                      <p:cBhvr additive="base">
                                        <p:cTn id="58" dur="1000" fill="hold"/>
                                        <p:tgtEl>
                                          <p:spTgt spid="337931"/>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337934"/>
                                        </p:tgtEl>
                                        <p:attrNameLst>
                                          <p:attrName>style.visibility</p:attrName>
                                        </p:attrNameLst>
                                      </p:cBhvr>
                                      <p:to>
                                        <p:strVal val="visible"/>
                                      </p:to>
                                    </p:set>
                                    <p:animEffect transition="in" filter="dissolve">
                                      <p:cBhvr>
                                        <p:cTn id="63" dur="500"/>
                                        <p:tgtEl>
                                          <p:spTgt spid="33793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8" presetClass="entr" presetSubtype="6" fill="hold" nodeType="clickEffect">
                                  <p:stCondLst>
                                    <p:cond delay="0"/>
                                  </p:stCondLst>
                                  <p:childTnLst>
                                    <p:set>
                                      <p:cBhvr>
                                        <p:cTn id="67" dur="1" fill="hold">
                                          <p:stCondLst>
                                            <p:cond delay="0"/>
                                          </p:stCondLst>
                                        </p:cTn>
                                        <p:tgtEl>
                                          <p:spTgt spid="337948"/>
                                        </p:tgtEl>
                                        <p:attrNameLst>
                                          <p:attrName>style.visibility</p:attrName>
                                        </p:attrNameLst>
                                      </p:cBhvr>
                                      <p:to>
                                        <p:strVal val="visible"/>
                                      </p:to>
                                    </p:set>
                                    <p:animEffect transition="in" filter="strips(downRight)">
                                      <p:cBhvr>
                                        <p:cTn id="68" dur="500"/>
                                        <p:tgtEl>
                                          <p:spTgt spid="337948"/>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7" presetClass="entr" presetSubtype="8" fill="hold" nodeType="clickEffect">
                                  <p:stCondLst>
                                    <p:cond delay="0"/>
                                  </p:stCondLst>
                                  <p:childTnLst>
                                    <p:set>
                                      <p:cBhvr>
                                        <p:cTn id="72" dur="1" fill="hold">
                                          <p:stCondLst>
                                            <p:cond delay="0"/>
                                          </p:stCondLst>
                                        </p:cTn>
                                        <p:tgtEl>
                                          <p:spTgt spid="337949"/>
                                        </p:tgtEl>
                                        <p:attrNameLst>
                                          <p:attrName>style.visibility</p:attrName>
                                        </p:attrNameLst>
                                      </p:cBhvr>
                                      <p:to>
                                        <p:strVal val="visible"/>
                                      </p:to>
                                    </p:set>
                                    <p:anim calcmode="lin" valueType="num">
                                      <p:cBhvr additive="base">
                                        <p:cTn id="73" dur="1000" fill="hold"/>
                                        <p:tgtEl>
                                          <p:spTgt spid="337949"/>
                                        </p:tgtEl>
                                        <p:attrNameLst>
                                          <p:attrName>ppt_x</p:attrName>
                                        </p:attrNameLst>
                                      </p:cBhvr>
                                      <p:tavLst>
                                        <p:tav tm="0">
                                          <p:val>
                                            <p:strVal val="0-#ppt_w/2"/>
                                          </p:val>
                                        </p:tav>
                                        <p:tav tm="100000">
                                          <p:val>
                                            <p:strVal val="#ppt_x"/>
                                          </p:val>
                                        </p:tav>
                                      </p:tavLst>
                                    </p:anim>
                                    <p:anim calcmode="lin" valueType="num">
                                      <p:cBhvr additive="base">
                                        <p:cTn id="74" dur="1000" fill="hold"/>
                                        <p:tgtEl>
                                          <p:spTgt spid="337949"/>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7" presetClass="entr" presetSubtype="4" fill="hold" nodeType="clickEffect">
                                  <p:stCondLst>
                                    <p:cond delay="0"/>
                                  </p:stCondLst>
                                  <p:childTnLst>
                                    <p:set>
                                      <p:cBhvr>
                                        <p:cTn id="78" dur="1" fill="hold">
                                          <p:stCondLst>
                                            <p:cond delay="0"/>
                                          </p:stCondLst>
                                        </p:cTn>
                                        <p:tgtEl>
                                          <p:spTgt spid="337950"/>
                                        </p:tgtEl>
                                        <p:attrNameLst>
                                          <p:attrName>style.visibility</p:attrName>
                                        </p:attrNameLst>
                                      </p:cBhvr>
                                      <p:to>
                                        <p:strVal val="visible"/>
                                      </p:to>
                                    </p:set>
                                    <p:anim calcmode="lin" valueType="num">
                                      <p:cBhvr additive="base">
                                        <p:cTn id="79" dur="1000" fill="hold"/>
                                        <p:tgtEl>
                                          <p:spTgt spid="337950"/>
                                        </p:tgtEl>
                                        <p:attrNameLst>
                                          <p:attrName>ppt_x</p:attrName>
                                        </p:attrNameLst>
                                      </p:cBhvr>
                                      <p:tavLst>
                                        <p:tav tm="0">
                                          <p:val>
                                            <p:strVal val="#ppt_x"/>
                                          </p:val>
                                        </p:tav>
                                        <p:tav tm="100000">
                                          <p:val>
                                            <p:strVal val="#ppt_x"/>
                                          </p:val>
                                        </p:tav>
                                      </p:tavLst>
                                    </p:anim>
                                    <p:anim calcmode="lin" valueType="num">
                                      <p:cBhvr additive="base">
                                        <p:cTn id="80" dur="1000" fill="hold"/>
                                        <p:tgtEl>
                                          <p:spTgt spid="337950"/>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337954"/>
                                        </p:tgtEl>
                                        <p:attrNameLst>
                                          <p:attrName>style.visibility</p:attrName>
                                        </p:attrNameLst>
                                      </p:cBhvr>
                                      <p:to>
                                        <p:strVal val="visible"/>
                                      </p:to>
                                    </p:set>
                                    <p:animEffect transition="in" filter="dissolve">
                                      <p:cBhvr>
                                        <p:cTn id="85" dur="500"/>
                                        <p:tgtEl>
                                          <p:spTgt spid="337954"/>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337951"/>
                                        </p:tgtEl>
                                        <p:attrNameLst>
                                          <p:attrName>style.visibility</p:attrName>
                                        </p:attrNameLst>
                                      </p:cBhvr>
                                      <p:to>
                                        <p:strVal val="visible"/>
                                      </p:to>
                                    </p:set>
                                    <p:animEffect transition="in" filter="dissolve">
                                      <p:cBhvr>
                                        <p:cTn id="90" dur="500"/>
                                        <p:tgtEl>
                                          <p:spTgt spid="337951"/>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9" presetClass="entr" presetSubtype="0" fill="hold" grpId="0" nodeType="clickEffect">
                                  <p:stCondLst>
                                    <p:cond delay="0"/>
                                  </p:stCondLst>
                                  <p:childTnLst>
                                    <p:set>
                                      <p:cBhvr>
                                        <p:cTn id="94" dur="1" fill="hold">
                                          <p:stCondLst>
                                            <p:cond delay="0"/>
                                          </p:stCondLst>
                                        </p:cTn>
                                        <p:tgtEl>
                                          <p:spTgt spid="337952"/>
                                        </p:tgtEl>
                                        <p:attrNameLst>
                                          <p:attrName>style.visibility</p:attrName>
                                        </p:attrNameLst>
                                      </p:cBhvr>
                                      <p:to>
                                        <p:strVal val="visible"/>
                                      </p:to>
                                    </p:set>
                                    <p:animEffect transition="in" filter="dissolve">
                                      <p:cBhvr>
                                        <p:cTn id="95" dur="500"/>
                                        <p:tgtEl>
                                          <p:spTgt spid="3379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4" grpId="0" autoUpdateAnimBg="0"/>
      <p:bldP spid="337926" grpId="0" autoUpdateAnimBg="0"/>
      <p:bldP spid="337928" grpId="0" autoUpdateAnimBg="0"/>
      <p:bldP spid="337930" grpId="0" autoUpdateAnimBg="0"/>
      <p:bldP spid="337933" grpId="0" autoUpdateAnimBg="0"/>
      <p:bldP spid="337934" grpId="0" autoUpdateAnimBg="0"/>
      <p:bldP spid="337951" grpId="0" autoUpdateAnimBg="0"/>
      <p:bldP spid="337952" grpId="0" autoUpdateAnimBg="0"/>
      <p:bldP spid="33795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3AA6D25-43B3-45B0-85BD-EEC7A9FC575F}"/>
              </a:ext>
            </a:extLst>
          </p:cNvPr>
          <p:cNvSpPr>
            <a:spLocks noGrp="1"/>
          </p:cNvSpPr>
          <p:nvPr>
            <p:ph type="title"/>
          </p:nvPr>
        </p:nvSpPr>
        <p:spPr/>
        <p:txBody>
          <a:bodyPr/>
          <a:lstStyle/>
          <a:p>
            <a:pPr eaLnBrk="1" hangingPunct="1"/>
            <a:r>
              <a:rPr lang="en-GB" altLang="en-US"/>
              <a:t>Results</a:t>
            </a:r>
          </a:p>
        </p:txBody>
      </p:sp>
      <p:sp>
        <p:nvSpPr>
          <p:cNvPr id="19459" name="Rectangle 3">
            <a:extLst>
              <a:ext uri="{FF2B5EF4-FFF2-40B4-BE49-F238E27FC236}">
                <a16:creationId xmlns:a16="http://schemas.microsoft.com/office/drawing/2014/main" id="{FB0A17F6-3E18-48DE-8FF3-8D7F0F316B47}"/>
              </a:ext>
            </a:extLst>
          </p:cNvPr>
          <p:cNvSpPr>
            <a:spLocks noGrp="1"/>
          </p:cNvSpPr>
          <p:nvPr>
            <p:ph type="body" sz="half" idx="1"/>
          </p:nvPr>
        </p:nvSpPr>
        <p:spPr>
          <a:xfrm>
            <a:off x="457200" y="1600200"/>
            <a:ext cx="8229600" cy="4530725"/>
          </a:xfrm>
        </p:spPr>
        <p:txBody>
          <a:bodyPr/>
          <a:lstStyle/>
          <a:p>
            <a:pPr eaLnBrk="1" hangingPunct="1">
              <a:lnSpc>
                <a:spcPct val="90000"/>
              </a:lnSpc>
            </a:pPr>
            <a:r>
              <a:rPr lang="en-GB" altLang="en-US"/>
              <a:t>Consistently strong results over 15 years</a:t>
            </a:r>
          </a:p>
          <a:p>
            <a:pPr eaLnBrk="1" hangingPunct="1">
              <a:lnSpc>
                <a:spcPct val="90000"/>
              </a:lnSpc>
            </a:pPr>
            <a:r>
              <a:rPr lang="en-GB" altLang="en-US"/>
              <a:t>2017/18 – 84% A* - C / 55*  A*-B</a:t>
            </a:r>
          </a:p>
          <a:p>
            <a:pPr eaLnBrk="1" hangingPunct="1">
              <a:lnSpc>
                <a:spcPct val="90000"/>
              </a:lnSpc>
            </a:pPr>
            <a:r>
              <a:rPr lang="en-GB" altLang="en-US"/>
              <a:t>2018 / 19 – 95% A*-C / 67% A* - B </a:t>
            </a:r>
          </a:p>
          <a:p>
            <a:pPr eaLnBrk="1" hangingPunct="1">
              <a:lnSpc>
                <a:spcPct val="90000"/>
              </a:lnSpc>
            </a:pPr>
            <a:r>
              <a:rPr lang="en-GB" altLang="en-US"/>
              <a:t>Large proportion go on to Econ related degree courses  </a:t>
            </a:r>
            <a:endParaRPr lang="en-GB" altLang="en-US" i="1"/>
          </a:p>
          <a:p>
            <a:pPr eaLnBrk="1" hangingPunct="1">
              <a:lnSpc>
                <a:spcPct val="90000"/>
              </a:lnSpc>
            </a:pPr>
            <a:endParaRPr lang="en-US" altLang="en-US"/>
          </a:p>
        </p:txBody>
      </p:sp>
    </p:spTree>
  </p:cSld>
  <p:clrMapOvr>
    <a:overrideClrMapping bg1="lt1" tx1="dk1" bg2="lt2" tx2="dk2" accent1="accent1" accent2="accent2" accent3="accent3" accent4="accent4" accent5="accent5" accent6="accent6" hlink="hlink" folHlink="folHlink"/>
  </p:clrMapOvr>
  <p:transition spd="slow" advTm="45237"/>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ED190E2-7C20-404A-93B0-C3E2CBAC1A5C}"/>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GB" altLang="en-US"/>
              <a:t>Is Economics for Me?</a:t>
            </a:r>
            <a:br>
              <a:rPr lang="en-GB" altLang="en-US"/>
            </a:br>
            <a:endParaRPr lang="en-US" altLang="en-US"/>
          </a:p>
        </p:txBody>
      </p:sp>
      <p:sp>
        <p:nvSpPr>
          <p:cNvPr id="21507" name="Rectangle 3">
            <a:extLst>
              <a:ext uri="{FF2B5EF4-FFF2-40B4-BE49-F238E27FC236}">
                <a16:creationId xmlns:a16="http://schemas.microsoft.com/office/drawing/2014/main" id="{53E52F1F-BD41-4DF0-BE14-9782178C987A}"/>
              </a:ext>
            </a:extLst>
          </p:cNvPr>
          <p:cNvSpPr>
            <a:spLocks noGrp="1"/>
          </p:cNvSpPr>
          <p:nvPr>
            <p:ph idx="1"/>
          </p:nvPr>
        </p:nvSpPr>
        <p:spPr/>
        <p:txBody>
          <a:bodyPr/>
          <a:lstStyle/>
          <a:p>
            <a:pPr eaLnBrk="1" hangingPunct="1">
              <a:lnSpc>
                <a:spcPct val="90000"/>
              </a:lnSpc>
            </a:pPr>
            <a:r>
              <a:rPr lang="en-GB" altLang="en-US"/>
              <a:t>Universities and employers regard economics as a 'numerate' discipline. </a:t>
            </a:r>
          </a:p>
          <a:p>
            <a:pPr eaLnBrk="1" hangingPunct="1">
              <a:lnSpc>
                <a:spcPct val="90000"/>
              </a:lnSpc>
            </a:pPr>
            <a:r>
              <a:rPr lang="en-GB" altLang="en-US"/>
              <a:t>It has the reputation of being a demanding subject, and therefore a qualification in it is a valuable asset. </a:t>
            </a:r>
          </a:p>
          <a:p>
            <a:pPr eaLnBrk="1" hangingPunct="1">
              <a:lnSpc>
                <a:spcPct val="90000"/>
              </a:lnSpc>
            </a:pPr>
            <a:r>
              <a:rPr lang="en-GB" altLang="en-US"/>
              <a:t>A-level economics crosses the arts/science divide. </a:t>
            </a:r>
            <a:r>
              <a:rPr lang="en-GB" altLang="en-US" i="1"/>
              <a:t> </a:t>
            </a:r>
          </a:p>
          <a:p>
            <a:pPr eaLnBrk="1" hangingPunct="1">
              <a:lnSpc>
                <a:spcPct val="90000"/>
              </a:lnSpc>
            </a:pPr>
            <a:endParaRPr lang="en-US" altLang="en-US"/>
          </a:p>
        </p:txBody>
      </p:sp>
    </p:spTree>
  </p:cSld>
  <p:clrMapOvr>
    <a:masterClrMapping/>
  </p:clrMapOvr>
  <p:transition spd="slow" advTm="511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A2803F3-41A1-41EA-B994-D19CDF2F917B}"/>
              </a:ext>
            </a:extLst>
          </p:cNvPr>
          <p:cNvSpPr>
            <a:spLocks noGrp="1"/>
          </p:cNvSpPr>
          <p:nvPr>
            <p:ph type="title"/>
          </p:nvPr>
        </p:nvSpPr>
        <p:spPr/>
        <p:txBody>
          <a:bodyPr/>
          <a:lstStyle/>
          <a:p>
            <a:pPr eaLnBrk="1" hangingPunct="1"/>
            <a:r>
              <a:rPr lang="en-GB" altLang="en-US"/>
              <a:t>Career</a:t>
            </a:r>
          </a:p>
        </p:txBody>
      </p:sp>
      <p:sp>
        <p:nvSpPr>
          <p:cNvPr id="22531" name="Rectangle 3">
            <a:extLst>
              <a:ext uri="{FF2B5EF4-FFF2-40B4-BE49-F238E27FC236}">
                <a16:creationId xmlns:a16="http://schemas.microsoft.com/office/drawing/2014/main" id="{70B90086-C752-4F10-8227-CFB512737C7A}"/>
              </a:ext>
            </a:extLst>
          </p:cNvPr>
          <p:cNvSpPr>
            <a:spLocks noGrp="1"/>
          </p:cNvSpPr>
          <p:nvPr>
            <p:ph idx="1"/>
          </p:nvPr>
        </p:nvSpPr>
        <p:spPr/>
        <p:txBody>
          <a:bodyPr/>
          <a:lstStyle/>
          <a:p>
            <a:pPr eaLnBrk="1" hangingPunct="1">
              <a:lnSpc>
                <a:spcPct val="80000"/>
              </a:lnSpc>
            </a:pPr>
            <a:r>
              <a:rPr lang="en-US" altLang="en-US" sz="2600"/>
              <a:t>Students typically go on to study e</a:t>
            </a:r>
            <a:r>
              <a:rPr lang="en-GB" altLang="en-US" sz="2600"/>
              <a:t>c</a:t>
            </a:r>
            <a:r>
              <a:rPr lang="en-US" altLang="en-US" sz="2600"/>
              <a:t>onomics, or </a:t>
            </a:r>
            <a:r>
              <a:rPr lang="en-GB" altLang="en-US" sz="2600"/>
              <a:t>M</a:t>
            </a:r>
            <a:r>
              <a:rPr lang="en-US" altLang="en-US" sz="2600"/>
              <a:t>anagement, </a:t>
            </a:r>
          </a:p>
          <a:p>
            <a:pPr eaLnBrk="1" hangingPunct="1">
              <a:lnSpc>
                <a:spcPct val="80000"/>
              </a:lnSpc>
            </a:pPr>
            <a:r>
              <a:rPr lang="en-GB" altLang="en-US" sz="2600"/>
              <a:t>L</a:t>
            </a:r>
            <a:r>
              <a:rPr lang="en-US" altLang="en-US" sz="2600"/>
              <a:t>aw or other business related courses. Also students often study courses combined with a wide variety of other</a:t>
            </a:r>
            <a:r>
              <a:rPr lang="en-GB" altLang="en-US" sz="2600"/>
              <a:t> </a:t>
            </a:r>
            <a:r>
              <a:rPr lang="en-US" altLang="en-US" sz="2600"/>
              <a:t>subjects such as </a:t>
            </a:r>
            <a:r>
              <a:rPr lang="en-GB" altLang="en-US" sz="2600"/>
              <a:t>H</a:t>
            </a:r>
            <a:r>
              <a:rPr lang="en-US" altLang="en-US" sz="2600"/>
              <a:t>istory, </a:t>
            </a:r>
          </a:p>
          <a:p>
            <a:pPr eaLnBrk="1" hangingPunct="1">
              <a:lnSpc>
                <a:spcPct val="80000"/>
              </a:lnSpc>
            </a:pPr>
            <a:r>
              <a:rPr lang="en-GB" altLang="en-US" sz="2600"/>
              <a:t>M</a:t>
            </a:r>
            <a:r>
              <a:rPr lang="en-US" altLang="en-US" sz="2600"/>
              <a:t>aths or a language because of the strong logical base that the subject provides.</a:t>
            </a:r>
            <a:r>
              <a:rPr lang="en-GB" altLang="en-US" sz="2600"/>
              <a:t> </a:t>
            </a:r>
          </a:p>
          <a:p>
            <a:pPr eaLnBrk="1" hangingPunct="1">
              <a:lnSpc>
                <a:spcPct val="80000"/>
              </a:lnSpc>
            </a:pPr>
            <a:r>
              <a:rPr lang="en-GB" altLang="en-US" sz="2600"/>
              <a:t>Would-be engineers should be aware that a number of degree courses in engineering include an economics component.</a:t>
            </a:r>
          </a:p>
          <a:p>
            <a:pPr eaLnBrk="1" hangingPunct="1">
              <a:lnSpc>
                <a:spcPct val="80000"/>
              </a:lnSpc>
            </a:pPr>
            <a:r>
              <a:rPr lang="en-GB" altLang="en-US" sz="2600"/>
              <a:t>Accountants take economics exams as part of their professional qualification. </a:t>
            </a:r>
            <a:endParaRPr lang="en-US" altLang="en-US" sz="2600"/>
          </a:p>
          <a:p>
            <a:pPr eaLnBrk="1" hangingPunct="1">
              <a:lnSpc>
                <a:spcPct val="80000"/>
              </a:lnSpc>
            </a:pPr>
            <a:endParaRPr lang="en-GB" altLang="en-US" sz="2600"/>
          </a:p>
        </p:txBody>
      </p:sp>
    </p:spTree>
  </p:cSld>
  <p:clrMapOvr>
    <a:masterClrMapping/>
  </p:clrMapOvr>
  <p:transition spd="slow" advTm="53841"/>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ADE13-5BE4-416F-8038-83BF2A8B996F}"/>
              </a:ext>
            </a:extLst>
          </p:cNvPr>
          <p:cNvSpPr>
            <a:spLocks noGrp="1"/>
          </p:cNvSpPr>
          <p:nvPr>
            <p:ph type="title"/>
          </p:nvPr>
        </p:nvSpPr>
        <p:spPr/>
        <p:txBody>
          <a:bodyPr/>
          <a:lstStyle/>
          <a:p>
            <a:r>
              <a:rPr lang="en-GB" dirty="0"/>
              <a:t>More info?</a:t>
            </a:r>
          </a:p>
        </p:txBody>
      </p:sp>
      <p:sp>
        <p:nvSpPr>
          <p:cNvPr id="3" name="Content Placeholder 2">
            <a:extLst>
              <a:ext uri="{FF2B5EF4-FFF2-40B4-BE49-F238E27FC236}">
                <a16:creationId xmlns:a16="http://schemas.microsoft.com/office/drawing/2014/main" id="{951AA6B7-7D6F-4198-A2DD-0B87E75FD2F9}"/>
              </a:ext>
            </a:extLst>
          </p:cNvPr>
          <p:cNvSpPr>
            <a:spLocks noGrp="1"/>
          </p:cNvSpPr>
          <p:nvPr>
            <p:ph idx="1"/>
          </p:nvPr>
        </p:nvSpPr>
        <p:spPr/>
        <p:txBody>
          <a:bodyPr/>
          <a:lstStyle/>
          <a:p>
            <a:r>
              <a:rPr lang="en-GB" dirty="0"/>
              <a:t>Email </a:t>
            </a:r>
            <a:r>
              <a:rPr lang="en-GB" dirty="0">
                <a:hlinkClick r:id="rId2"/>
              </a:rPr>
              <a:t>jscourfield@sheldonshool.co.uk</a:t>
            </a:r>
            <a:endParaRPr lang="en-GB" dirty="0"/>
          </a:p>
          <a:p>
            <a:r>
              <a:rPr lang="en-GB" dirty="0"/>
              <a:t>Come and find me</a:t>
            </a:r>
          </a:p>
        </p:txBody>
      </p:sp>
    </p:spTree>
    <p:extLst>
      <p:ext uri="{BB962C8B-B14F-4D97-AF65-F5344CB8AC3E}">
        <p14:creationId xmlns:p14="http://schemas.microsoft.com/office/powerpoint/2010/main" val="4024371215"/>
      </p:ext>
    </p:extLst>
  </p:cSld>
  <p:clrMapOvr>
    <a:masterClrMapping/>
  </p:clrMapOvr>
  <mc:AlternateContent xmlns:mc="http://schemas.openxmlformats.org/markup-compatibility/2006" xmlns:p14="http://schemas.microsoft.com/office/powerpoint/2010/main">
    <mc:Choice Requires="p14">
      <p:transition spd="slow" p14:dur="2000" advTm="50335"/>
    </mc:Choice>
    <mc:Fallback xmlns="">
      <p:transition spd="slow" advTm="5033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0F44395-402B-4CAB-850E-EFA28FFF8FF3}"/>
              </a:ext>
            </a:extLst>
          </p:cNvPr>
          <p:cNvSpPr>
            <a:spLocks noGrp="1"/>
          </p:cNvSpPr>
          <p:nvPr>
            <p:ph type="title"/>
          </p:nvPr>
        </p:nvSpPr>
        <p:spPr/>
        <p:txBody>
          <a:bodyPr/>
          <a:lstStyle/>
          <a:p>
            <a:pPr eaLnBrk="1" hangingPunct="1"/>
            <a:r>
              <a:rPr lang="en-GB" altLang="en-US">
                <a:hlinkClick r:id="rId2"/>
              </a:rPr>
              <a:t>What is Economics ?</a:t>
            </a:r>
            <a:endParaRPr lang="en-GB" altLang="en-US"/>
          </a:p>
        </p:txBody>
      </p:sp>
    </p:spTree>
  </p:cSld>
  <p:clrMapOvr>
    <a:masterClrMapping/>
  </p:clrMapOvr>
  <p:transition spd="slow" advTm="84097"/>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E55F210-9F15-4737-9D94-3B88FA327918}"/>
              </a:ext>
            </a:extLst>
          </p:cNvPr>
          <p:cNvSpPr>
            <a:spLocks noGrp="1"/>
          </p:cNvSpPr>
          <p:nvPr>
            <p:ph type="title"/>
          </p:nvPr>
        </p:nvSpPr>
        <p:spPr/>
        <p:txBody>
          <a:bodyPr/>
          <a:lstStyle/>
          <a:p>
            <a:pPr eaLnBrk="1" hangingPunct="1"/>
            <a:r>
              <a:rPr lang="en-GB" altLang="en-US"/>
              <a:t>What will I study ?</a:t>
            </a:r>
          </a:p>
        </p:txBody>
      </p:sp>
      <p:sp>
        <p:nvSpPr>
          <p:cNvPr id="7171" name="Rectangle 3">
            <a:extLst>
              <a:ext uri="{FF2B5EF4-FFF2-40B4-BE49-F238E27FC236}">
                <a16:creationId xmlns:a16="http://schemas.microsoft.com/office/drawing/2014/main" id="{4EAEF60F-1FF5-4ACF-8AB5-4405B95DE05E}"/>
              </a:ext>
            </a:extLst>
          </p:cNvPr>
          <p:cNvSpPr>
            <a:spLocks noGrp="1"/>
          </p:cNvSpPr>
          <p:nvPr>
            <p:ph idx="1"/>
          </p:nvPr>
        </p:nvSpPr>
        <p:spPr/>
        <p:txBody>
          <a:bodyPr/>
          <a:lstStyle/>
          <a:p>
            <a:pPr eaLnBrk="1" hangingPunct="1"/>
            <a:r>
              <a:rPr lang="en-GB" altLang="en-US"/>
              <a:t>Supply </a:t>
            </a:r>
          </a:p>
          <a:p>
            <a:pPr eaLnBrk="1" hangingPunct="1"/>
            <a:r>
              <a:rPr lang="en-GB" altLang="en-US"/>
              <a:t>Demand</a:t>
            </a:r>
          </a:p>
          <a:p>
            <a:pPr eaLnBrk="1" hangingPunct="1"/>
            <a:r>
              <a:rPr lang="en-GB" altLang="en-US"/>
              <a:t>Inflation</a:t>
            </a:r>
          </a:p>
          <a:p>
            <a:pPr eaLnBrk="1" hangingPunct="1"/>
            <a:r>
              <a:rPr lang="en-GB" altLang="en-US"/>
              <a:t>Interest Rates</a:t>
            </a:r>
          </a:p>
          <a:p>
            <a:pPr eaLnBrk="1" hangingPunct="1"/>
            <a:r>
              <a:rPr lang="en-GB" altLang="en-US"/>
              <a:t>The economy </a:t>
            </a:r>
          </a:p>
          <a:p>
            <a:pPr eaLnBrk="1" hangingPunct="1"/>
            <a:r>
              <a:rPr lang="en-GB" altLang="en-US"/>
              <a:t> Markets</a:t>
            </a:r>
          </a:p>
          <a:p>
            <a:pPr eaLnBrk="1" hangingPunct="1"/>
            <a:r>
              <a:rPr lang="en-GB" altLang="en-US"/>
              <a:t>Global issues</a:t>
            </a:r>
          </a:p>
        </p:txBody>
      </p:sp>
    </p:spTree>
  </p:cSld>
  <p:clrMapOvr>
    <a:masterClrMapping/>
  </p:clrMapOvr>
  <p:transition spd="slow" advTm="7508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C0047A3-8BB9-4022-8388-18E2E7726BDF}"/>
              </a:ext>
            </a:extLst>
          </p:cNvPr>
          <p:cNvSpPr>
            <a:spLocks noGrp="1"/>
          </p:cNvSpPr>
          <p:nvPr>
            <p:ph type="title"/>
          </p:nvPr>
        </p:nvSpPr>
        <p:spPr/>
        <p:txBody>
          <a:bodyPr/>
          <a:lstStyle/>
          <a:p>
            <a:pPr eaLnBrk="1" hangingPunct="1"/>
            <a:r>
              <a:rPr lang="en-GB" altLang="en-US"/>
              <a:t>The course </a:t>
            </a:r>
          </a:p>
        </p:txBody>
      </p:sp>
      <p:pic>
        <p:nvPicPr>
          <p:cNvPr id="8195" name="Table Placeholder 4">
            <a:extLst>
              <a:ext uri="{FF2B5EF4-FFF2-40B4-BE49-F238E27FC236}">
                <a16:creationId xmlns:a16="http://schemas.microsoft.com/office/drawing/2014/main" id="{B39EE8B2-4F53-40D3-8E3A-30A5D25A5673}"/>
              </a:ext>
            </a:extLst>
          </p:cNvPr>
          <p:cNvPicPr>
            <a:picLocks noGrp="1" noChangeArrowheads="1"/>
          </p:cNvPicPr>
          <p:nvPr>
            <p:ph type="tbl" idx="1"/>
          </p:nvPr>
        </p:nvPicPr>
        <p:blipFill>
          <a:blip r:embed="rId2" cstate="email">
            <a:extLst>
              <a:ext uri="{28A0092B-C50C-407E-A947-70E740481C1C}">
                <a14:useLocalDpi xmlns:a14="http://schemas.microsoft.com/office/drawing/2010/main"/>
              </a:ext>
            </a:extLst>
          </a:blip>
          <a:srcRect/>
          <a:stretch>
            <a:fillRect/>
          </a:stretch>
        </p:blipFill>
        <p:spPr>
          <a:xfrm>
            <a:off x="755650" y="1484313"/>
            <a:ext cx="8280400" cy="4752975"/>
          </a:xfrm>
        </p:spPr>
      </p:pic>
    </p:spTree>
  </p:cSld>
  <p:clrMapOvr>
    <a:masterClrMapping/>
  </p:clrMapOvr>
  <p:transition spd="slow" advTm="64214"/>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218" name="Picture 3" descr="A crowd of people at a beach&#10;&#10;Description automatically generated">
            <a:extLst>
              <a:ext uri="{FF2B5EF4-FFF2-40B4-BE49-F238E27FC236}">
                <a16:creationId xmlns:a16="http://schemas.microsoft.com/office/drawing/2014/main" id="{606FC7F4-98AD-4741-B40F-653427FB93E1}"/>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85725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37C89E4B-3C9F-44B9-8B86-D9E3D112D8EC}"/>
              </a:ext>
            </a:extLst>
          </p:cNvPr>
          <p:cNvSpPr>
            <a:spLocks noGrp="1" noRot="1" noChangeAspect="1" noMove="1" noResize="1" noEditPoints="1" noAdjustHandles="1" noChangeArrowheads="1" noChangeShapeType="1" noTextEdit="1"/>
          </p:cNvSpPr>
          <p:nvPr/>
        </p:nvSpPr>
        <p:spPr>
          <a:xfrm>
            <a:off x="0" y="4846638"/>
            <a:ext cx="9144000" cy="552450"/>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2" name="Title 1">
            <a:extLst>
              <a:ext uri="{FF2B5EF4-FFF2-40B4-BE49-F238E27FC236}">
                <a16:creationId xmlns:a16="http://schemas.microsoft.com/office/drawing/2014/main" id="{78DCB522-C326-1B4E-B06E-6D84DC571992}"/>
              </a:ext>
            </a:extLst>
          </p:cNvPr>
          <p:cNvSpPr>
            <a:spLocks noGrp="1"/>
          </p:cNvSpPr>
          <p:nvPr>
            <p:ph type="title"/>
          </p:nvPr>
        </p:nvSpPr>
        <p:spPr>
          <a:xfrm>
            <a:off x="393700" y="4845050"/>
            <a:ext cx="8407400" cy="558800"/>
          </a:xfrm>
        </p:spPr>
        <p:txBody>
          <a:bodyPr rtlCol="0">
            <a:normAutofit fontScale="90000"/>
          </a:bodyPr>
          <a:lstStyle/>
          <a:p>
            <a:pPr algn="ctr" eaLnBrk="1" fontAlgn="auto" hangingPunct="1">
              <a:spcAft>
                <a:spcPts val="0"/>
              </a:spcAft>
              <a:defRPr/>
            </a:pPr>
            <a:r>
              <a:rPr lang="en-GB" sz="2700" dirty="0">
                <a:solidFill>
                  <a:schemeClr val="tx1">
                    <a:lumMod val="85000"/>
                    <a:lumOff val="15000"/>
                  </a:schemeClr>
                </a:solidFill>
              </a:rPr>
              <a:t>Which policies are effective in curbing the plastic pollution crisis? </a:t>
            </a:r>
            <a:endParaRPr lang="en-US" sz="2700" dirty="0">
              <a:solidFill>
                <a:schemeClr val="tx1">
                  <a:lumMod val="85000"/>
                  <a:lumOff val="15000"/>
                </a:schemeClr>
              </a:solidFill>
            </a:endParaRPr>
          </a:p>
        </p:txBody>
      </p:sp>
      <p:cxnSp>
        <p:nvCxnSpPr>
          <p:cNvPr id="11" name="Straight Connector 10">
            <a:extLst>
              <a:ext uri="{FF2B5EF4-FFF2-40B4-BE49-F238E27FC236}">
                <a16:creationId xmlns:a16="http://schemas.microsoft.com/office/drawing/2014/main" id="{AA2EAA10-076F-46BD-8F0F-B9A2FB77A85C}"/>
              </a:ext>
            </a:extLst>
          </p:cNvPr>
          <p:cNvCxnSpPr>
            <a:cxnSpLocks noGrp="1" noRot="1" noChangeAspect="1" noMove="1" noResize="1" noEditPoints="1" noAdjustHandles="1" noChangeArrowheads="1" noChangeShapeType="1"/>
          </p:cNvCxnSpPr>
          <p:nvPr/>
        </p:nvCxnSpPr>
        <p:spPr>
          <a:xfrm>
            <a:off x="0" y="4789488"/>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891E407-403B-4764-86C9-33A56D3BCAA3}"/>
              </a:ext>
            </a:extLst>
          </p:cNvPr>
          <p:cNvCxnSpPr>
            <a:cxnSpLocks noGrp="1" noRot="1" noChangeAspect="1" noMove="1" noResize="1" noEditPoints="1" noAdjustHandles="1" noChangeArrowheads="1" noChangeShapeType="1"/>
          </p:cNvCxnSpPr>
          <p:nvPr/>
        </p:nvCxnSpPr>
        <p:spPr>
          <a:xfrm>
            <a:off x="0" y="5457825"/>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69704"/>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266" name="Picture 3" descr="A picture containing table, indoor, cake, text&#10;&#10;Description automatically generated">
            <a:extLst>
              <a:ext uri="{FF2B5EF4-FFF2-40B4-BE49-F238E27FC236}">
                <a16:creationId xmlns:a16="http://schemas.microsoft.com/office/drawing/2014/main" id="{1BB5FF02-C46D-4979-AD9A-6FE5CD819370}"/>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85725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37C89E4B-3C9F-44B9-8B86-D9E3D112D8EC}"/>
              </a:ext>
            </a:extLst>
          </p:cNvPr>
          <p:cNvSpPr>
            <a:spLocks noGrp="1" noRot="1" noChangeAspect="1" noMove="1" noResize="1" noEditPoints="1" noAdjustHandles="1" noChangeArrowheads="1" noChangeShapeType="1" noTextEdit="1"/>
          </p:cNvSpPr>
          <p:nvPr/>
        </p:nvSpPr>
        <p:spPr>
          <a:xfrm>
            <a:off x="0" y="4846638"/>
            <a:ext cx="9144000" cy="552450"/>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2" name="Title 1">
            <a:extLst>
              <a:ext uri="{FF2B5EF4-FFF2-40B4-BE49-F238E27FC236}">
                <a16:creationId xmlns:a16="http://schemas.microsoft.com/office/drawing/2014/main" id="{EAD0EA5F-68BF-394A-8161-581E15D6034E}"/>
              </a:ext>
            </a:extLst>
          </p:cNvPr>
          <p:cNvSpPr>
            <a:spLocks noGrp="1"/>
          </p:cNvSpPr>
          <p:nvPr>
            <p:ph type="title"/>
          </p:nvPr>
        </p:nvSpPr>
        <p:spPr>
          <a:xfrm>
            <a:off x="393700" y="4845050"/>
            <a:ext cx="8407400" cy="558800"/>
          </a:xfrm>
        </p:spPr>
        <p:txBody>
          <a:bodyPr rtlCol="0">
            <a:normAutofit/>
          </a:bodyPr>
          <a:lstStyle/>
          <a:p>
            <a:pPr algn="ctr" eaLnBrk="1" fontAlgn="auto" hangingPunct="1">
              <a:spcAft>
                <a:spcPts val="0"/>
              </a:spcAft>
              <a:defRPr/>
            </a:pPr>
            <a:r>
              <a:rPr lang="en-GB" sz="2700" dirty="0">
                <a:solidFill>
                  <a:schemeClr val="tx1">
                    <a:lumMod val="85000"/>
                    <a:lumOff val="15000"/>
                  </a:schemeClr>
                </a:solidFill>
              </a:rPr>
              <a:t>How will businesses and consumers be affected by Brexit?</a:t>
            </a:r>
            <a:endParaRPr lang="en-US" sz="2700" dirty="0">
              <a:solidFill>
                <a:schemeClr val="tx1">
                  <a:lumMod val="85000"/>
                  <a:lumOff val="15000"/>
                </a:schemeClr>
              </a:solidFill>
            </a:endParaRPr>
          </a:p>
        </p:txBody>
      </p:sp>
      <p:cxnSp>
        <p:nvCxnSpPr>
          <p:cNvPr id="11" name="Straight Connector 10">
            <a:extLst>
              <a:ext uri="{FF2B5EF4-FFF2-40B4-BE49-F238E27FC236}">
                <a16:creationId xmlns:a16="http://schemas.microsoft.com/office/drawing/2014/main" id="{AA2EAA10-076F-46BD-8F0F-B9A2FB77A85C}"/>
              </a:ext>
            </a:extLst>
          </p:cNvPr>
          <p:cNvCxnSpPr>
            <a:cxnSpLocks noGrp="1" noRot="1" noChangeAspect="1" noMove="1" noResize="1" noEditPoints="1" noAdjustHandles="1" noChangeArrowheads="1" noChangeShapeType="1"/>
          </p:cNvCxnSpPr>
          <p:nvPr/>
        </p:nvCxnSpPr>
        <p:spPr>
          <a:xfrm>
            <a:off x="0" y="4789488"/>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891E407-403B-4764-86C9-33A56D3BCAA3}"/>
              </a:ext>
            </a:extLst>
          </p:cNvPr>
          <p:cNvCxnSpPr>
            <a:cxnSpLocks noGrp="1" noRot="1" noChangeAspect="1" noMove="1" noResize="1" noEditPoints="1" noAdjustHandles="1" noChangeArrowheads="1" noChangeShapeType="1"/>
          </p:cNvCxnSpPr>
          <p:nvPr/>
        </p:nvCxnSpPr>
        <p:spPr>
          <a:xfrm>
            <a:off x="0" y="5457825"/>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5748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http://i4.mirror.co.uk/incoming/article7943774.ece/ALTERNATES/s615b/JS89532410.jpg">
            <a:extLst>
              <a:ext uri="{FF2B5EF4-FFF2-40B4-BE49-F238E27FC236}">
                <a16:creationId xmlns:a16="http://schemas.microsoft.com/office/drawing/2014/main" id="{D5CD3AC2-93F5-4358-BED4-A579B4A27DE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588" y="0"/>
            <a:ext cx="9142412" cy="727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9666"/>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338" name="Picture 7" descr="A picture containing indoor, floor&#10;&#10;Description automatically generated">
            <a:extLst>
              <a:ext uri="{FF2B5EF4-FFF2-40B4-BE49-F238E27FC236}">
                <a16:creationId xmlns:a16="http://schemas.microsoft.com/office/drawing/2014/main" id="{E571CC61-F56D-4203-A557-6947561ECF7D}"/>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85725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37C89E4B-3C9F-44B9-8B86-D9E3D112D8EC}"/>
              </a:ext>
            </a:extLst>
          </p:cNvPr>
          <p:cNvSpPr>
            <a:spLocks noGrp="1" noRot="1" noChangeAspect="1" noMove="1" noResize="1" noEditPoints="1" noAdjustHandles="1" noChangeArrowheads="1" noChangeShapeType="1" noTextEdit="1"/>
          </p:cNvSpPr>
          <p:nvPr/>
        </p:nvSpPr>
        <p:spPr>
          <a:xfrm>
            <a:off x="0" y="4846638"/>
            <a:ext cx="9144000" cy="552450"/>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4" name="Title 3">
            <a:extLst>
              <a:ext uri="{FF2B5EF4-FFF2-40B4-BE49-F238E27FC236}">
                <a16:creationId xmlns:a16="http://schemas.microsoft.com/office/drawing/2014/main" id="{17EDE5DC-89B9-B04A-9495-E2C4BB16A4D9}"/>
              </a:ext>
            </a:extLst>
          </p:cNvPr>
          <p:cNvSpPr>
            <a:spLocks noGrp="1"/>
          </p:cNvSpPr>
          <p:nvPr>
            <p:ph type="title"/>
          </p:nvPr>
        </p:nvSpPr>
        <p:spPr>
          <a:xfrm>
            <a:off x="150813" y="4845050"/>
            <a:ext cx="8794750" cy="558800"/>
          </a:xfrm>
        </p:spPr>
        <p:txBody>
          <a:bodyPr rtlCol="0">
            <a:normAutofit/>
          </a:bodyPr>
          <a:lstStyle/>
          <a:p>
            <a:pPr algn="ctr" eaLnBrk="1" fontAlgn="auto" hangingPunct="1">
              <a:spcAft>
                <a:spcPts val="0"/>
              </a:spcAft>
              <a:defRPr/>
            </a:pPr>
            <a:r>
              <a:rPr lang="en-GB" sz="2400" dirty="0">
                <a:solidFill>
                  <a:schemeClr val="tx1">
                    <a:lumMod val="85000"/>
                    <a:lumOff val="15000"/>
                  </a:schemeClr>
                </a:solidFill>
              </a:rPr>
              <a:t>What future for cinemas in a world dominated by Netflix and Amazon?</a:t>
            </a:r>
            <a:endParaRPr lang="en-US" sz="2400" dirty="0">
              <a:solidFill>
                <a:schemeClr val="tx1">
                  <a:lumMod val="85000"/>
                  <a:lumOff val="15000"/>
                </a:schemeClr>
              </a:solidFill>
            </a:endParaRPr>
          </a:p>
        </p:txBody>
      </p:sp>
      <p:cxnSp>
        <p:nvCxnSpPr>
          <p:cNvPr id="15" name="Straight Connector 14">
            <a:extLst>
              <a:ext uri="{FF2B5EF4-FFF2-40B4-BE49-F238E27FC236}">
                <a16:creationId xmlns:a16="http://schemas.microsoft.com/office/drawing/2014/main" id="{AA2EAA10-076F-46BD-8F0F-B9A2FB77A85C}"/>
              </a:ext>
            </a:extLst>
          </p:cNvPr>
          <p:cNvCxnSpPr>
            <a:cxnSpLocks noGrp="1" noRot="1" noChangeAspect="1" noMove="1" noResize="1" noEditPoints="1" noAdjustHandles="1" noChangeArrowheads="1" noChangeShapeType="1"/>
          </p:cNvCxnSpPr>
          <p:nvPr/>
        </p:nvCxnSpPr>
        <p:spPr>
          <a:xfrm>
            <a:off x="0" y="4789488"/>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891E407-403B-4764-86C9-33A56D3BCAA3}"/>
              </a:ext>
            </a:extLst>
          </p:cNvPr>
          <p:cNvCxnSpPr>
            <a:cxnSpLocks noGrp="1" noRot="1" noChangeAspect="1" noMove="1" noResize="1" noEditPoints="1" noAdjustHandles="1" noChangeArrowheads="1" noChangeShapeType="1"/>
          </p:cNvCxnSpPr>
          <p:nvPr/>
        </p:nvCxnSpPr>
        <p:spPr>
          <a:xfrm>
            <a:off x="0" y="5457825"/>
            <a:ext cx="9144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pic>
        <p:nvPicPr>
          <p:cNvPr id="14343" name="Picture 2">
            <a:extLst>
              <a:ext uri="{FF2B5EF4-FFF2-40B4-BE49-F238E27FC236}">
                <a16:creationId xmlns:a16="http://schemas.microsoft.com/office/drawing/2014/main" id="{05FF585B-A5B4-49C5-BEB2-5478AEC3DCCC}"/>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7734300" y="3421063"/>
            <a:ext cx="1211263" cy="121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4">
            <a:hlinkClick r:id="rId4"/>
            <a:extLst>
              <a:ext uri="{FF2B5EF4-FFF2-40B4-BE49-F238E27FC236}">
                <a16:creationId xmlns:a16="http://schemas.microsoft.com/office/drawing/2014/main" id="{C672C5B0-E2D0-4C88-B7CC-6DB276C78DF3}"/>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150813" y="1030288"/>
            <a:ext cx="1143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71016"/>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Lst>
          </p:cNvPr>
          <p:cNvSpPr>
            <a:spLocks noGrp="1" noRot="1" noChangeAspect="1" noMove="1" noResize="1" noEditPoints="1" noAdjustHandles="1" noChangeArrowheads="1" noChangeShapeType="1" noTextEdit="1"/>
          </p:cNvSpPr>
          <p:nvPr/>
        </p:nvSpPr>
        <p:spPr>
          <a:xfrm>
            <a:off x="0" y="857250"/>
            <a:ext cx="9144000" cy="5143500"/>
          </a:xfrm>
          <a:prstGeom prst="rect">
            <a:avLst/>
          </a:prstGeom>
          <a:solidFill>
            <a:srgbClr val="4D38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2" name="Title 1">
            <a:extLst>
              <a:ext uri="{FF2B5EF4-FFF2-40B4-BE49-F238E27FC236}">
                <a16:creationId xmlns:a16="http://schemas.microsoft.com/office/drawing/2014/main" id="{AB91D79C-7903-244C-BC93-3B1CB486B5CE}"/>
              </a:ext>
            </a:extLst>
          </p:cNvPr>
          <p:cNvSpPr>
            <a:spLocks noGrp="1"/>
          </p:cNvSpPr>
          <p:nvPr>
            <p:ph type="title"/>
          </p:nvPr>
        </p:nvSpPr>
        <p:spPr>
          <a:xfrm>
            <a:off x="6611938" y="1220788"/>
            <a:ext cx="2430462" cy="4292600"/>
          </a:xfrm>
        </p:spPr>
        <p:txBody>
          <a:bodyPr rtlCol="0" anchor="t">
            <a:normAutofit/>
          </a:bodyPr>
          <a:lstStyle/>
          <a:p>
            <a:pPr eaLnBrk="1" fontAlgn="auto" hangingPunct="1">
              <a:spcAft>
                <a:spcPts val="0"/>
              </a:spcAft>
              <a:defRPr/>
            </a:pPr>
            <a:r>
              <a:rPr lang="en-US" sz="2625" dirty="0">
                <a:solidFill>
                  <a:srgbClr val="FFFFFF"/>
                </a:solidFill>
              </a:rPr>
              <a:t>Does globalisation create more winners than losers? Is the age of globalisation coming to an end?</a:t>
            </a:r>
          </a:p>
        </p:txBody>
      </p:sp>
      <p:sp>
        <p:nvSpPr>
          <p:cNvPr id="11" name="Rounded Rectangle 9">
            <a:extLst>
              <a:ext uri="{FF2B5EF4-FFF2-40B4-BE49-F238E27FC236}">
                <a16:creationId xmlns:a16="http://schemas.microsoft.com/office/drawing/2014/main" id="{E223798C-12AD-4B0C-A50C-D676347D67CF}"/>
              </a:ext>
            </a:extLst>
          </p:cNvPr>
          <p:cNvSpPr>
            <a:spLocks noGrp="1" noRot="1" noChangeAspect="1" noMove="1" noResize="1" noEditPoints="1" noAdjustHandles="1" noChangeArrowheads="1" noChangeShapeType="1" noTextEdit="1"/>
          </p:cNvSpPr>
          <p:nvPr/>
        </p:nvSpPr>
        <p:spPr>
          <a:xfrm>
            <a:off x="369888" y="1220788"/>
            <a:ext cx="6097587" cy="429260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pic>
        <p:nvPicPr>
          <p:cNvPr id="15365" name="Picture 3" descr="A close up of a colorful background&#10;&#10;Description automatically generated">
            <a:hlinkClick r:id="rId3"/>
            <a:extLst>
              <a:ext uri="{FF2B5EF4-FFF2-40B4-BE49-F238E27FC236}">
                <a16:creationId xmlns:a16="http://schemas.microsoft.com/office/drawing/2014/main" id="{27F967D8-21BA-4230-9F28-9084BE287A6A}"/>
              </a:ext>
            </a:extLst>
          </p:cNvPr>
          <p:cNvPicPr>
            <a:picLocks noChangeAspect="1"/>
          </p:cNvPicPr>
          <p:nvPr/>
        </p:nvPicPr>
        <p:blipFill>
          <a:blip r:embed="rId4" cstate="email">
            <a:extLst>
              <a:ext uri="{28A0092B-C50C-407E-A947-70E740481C1C}">
                <a14:useLocalDpi xmlns:a14="http://schemas.microsoft.com/office/drawing/2010/main"/>
              </a:ext>
            </a:extLst>
          </a:blip>
          <a:srcRect b="-2"/>
          <a:stretch>
            <a:fillRect/>
          </a:stretch>
        </p:blipFill>
        <p:spPr bwMode="auto">
          <a:xfrm>
            <a:off x="731838" y="1563688"/>
            <a:ext cx="5372100" cy="360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5">
            <a:hlinkClick r:id="rId5"/>
            <a:extLst>
              <a:ext uri="{FF2B5EF4-FFF2-40B4-BE49-F238E27FC236}">
                <a16:creationId xmlns:a16="http://schemas.microsoft.com/office/drawing/2014/main" id="{BC66B1FA-2081-4475-A1A4-7E50E053E31B}"/>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7858125" y="4514850"/>
            <a:ext cx="1143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4">
            <a:extLst>
              <a:ext uri="{FF2B5EF4-FFF2-40B4-BE49-F238E27FC236}">
                <a16:creationId xmlns:a16="http://schemas.microsoft.com/office/drawing/2014/main" id="{A25D090B-9DB8-4A2A-AC3C-E614074F3368}"/>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6700838" y="4514850"/>
            <a:ext cx="9969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66011"/>
</p:sld>
</file>

<file path=ppt/tags/tag1.xml><?xml version="1.0" encoding="utf-8"?>
<p:tagLst xmlns:a="http://schemas.openxmlformats.org/drawingml/2006/main" xmlns:r="http://schemas.openxmlformats.org/officeDocument/2006/relationships" xmlns:p="http://schemas.openxmlformats.org/presentationml/2006/main">
  <p:tag name="TIMING" val="|16.2|0.6|0.8|0.6|6.3|0.6|0.8|2.4|14.9|1|3.9|1.4|25.4|1.4|1.5|1.4|8.2|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8556B189CCFB40B22A89770E3A7251" ma:contentTypeVersion="3" ma:contentTypeDescription="Create a new document." ma:contentTypeScope="" ma:versionID="ed50dfd29f8aeafdeddd16f4ac7d0c0b">
  <xsd:schema xmlns:xsd="http://www.w3.org/2001/XMLSchema" xmlns:xs="http://www.w3.org/2001/XMLSchema" xmlns:p="http://schemas.microsoft.com/office/2006/metadata/properties" xmlns:ns2="0bbbc2f8-d722-45e0-b93e-34ff8134c46f" targetNamespace="http://schemas.microsoft.com/office/2006/metadata/properties" ma:root="true" ma:fieldsID="5cadffd87d11795279a71cd1ac5208e5" ns2:_="">
    <xsd:import namespace="0bbbc2f8-d722-45e0-b93e-34ff8134c46f"/>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bc2f8-d722-45e0-b93e-34ff8134c4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073B89-D12E-47A8-84AF-FB3D9697ACCF}">
  <ds:schemaRefs>
    <ds:schemaRef ds:uri="http://schemas.microsoft.com/sharepoint/v3/contenttype/forms"/>
  </ds:schemaRefs>
</ds:datastoreItem>
</file>

<file path=customXml/itemProps2.xml><?xml version="1.0" encoding="utf-8"?>
<ds:datastoreItem xmlns:ds="http://schemas.openxmlformats.org/officeDocument/2006/customXml" ds:itemID="{99598E5D-8EAD-4B80-AC44-6020DCE763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bbc2f8-d722-45e0-b93e-34ff8134c4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3D8984-230B-45E6-A62D-C9B39403B942}">
  <ds:schemaRefs>
    <ds:schemaRef ds:uri="http://schemas.microsoft.com/office/2006/metadata/propertie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5bdb6e03-2983-4bfe-b9c8-a236ba7a8d15"/>
    <ds:schemaRef ds:uri="http://schemas.microsoft.com/office/infopath/2007/PartnerControls"/>
    <ds:schemaRef ds:uri="a4bcf7c7-2bcd-44fa-9217-bf879df35bc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2119</TotalTime>
  <Words>738</Words>
  <Application>Microsoft Office PowerPoint</Application>
  <PresentationFormat>On-screen Show (4:3)</PresentationFormat>
  <Paragraphs>53</Paragraphs>
  <Slides>14</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Times New Roman</vt:lpstr>
      <vt:lpstr>Verdana</vt:lpstr>
      <vt:lpstr>Office Theme</vt:lpstr>
      <vt:lpstr>1_Office Theme</vt:lpstr>
      <vt:lpstr>A level Economics </vt:lpstr>
      <vt:lpstr>What is Economics ?</vt:lpstr>
      <vt:lpstr>What will I study ?</vt:lpstr>
      <vt:lpstr>The course </vt:lpstr>
      <vt:lpstr>Which policies are effective in curbing the plastic pollution crisis? </vt:lpstr>
      <vt:lpstr>How will businesses and consumers be affected by Brexit?</vt:lpstr>
      <vt:lpstr>PowerPoint Presentation</vt:lpstr>
      <vt:lpstr>What future for cinemas in a world dominated by Netflix and Amazon?</vt:lpstr>
      <vt:lpstr>Does globalisation create more winners than losers? Is the age of globalisation coming to an end?</vt:lpstr>
      <vt:lpstr>The Market for Cd’s</vt:lpstr>
      <vt:lpstr>Results</vt:lpstr>
      <vt:lpstr>Is Economics for Me? </vt:lpstr>
      <vt:lpstr>Career</vt:lpstr>
      <vt:lpstr>More info?</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Economics</dc:title>
  <dc:creator>scourfieldj</dc:creator>
  <cp:lastModifiedBy>Mr R Markey</cp:lastModifiedBy>
  <cp:revision>54</cp:revision>
  <dcterms:created xsi:type="dcterms:W3CDTF">2007-01-18T14:37:25Z</dcterms:created>
  <dcterms:modified xsi:type="dcterms:W3CDTF">2022-01-11T12:52:40Z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TC011813381033</vt:lpwstr>
  </property>
  <property fmtid="{D5CDD505-2E9C-101B-9397-08002B2CF9AE}" pid="3" name="ContentTypeId">
    <vt:lpwstr>0x010100488556B189CCFB40B22A89770E3A7251</vt:lpwstr>
  </property>
</Properties>
</file>