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8" r:id="rId2"/>
    <p:sldId id="259" r:id="rId3"/>
    <p:sldId id="263" r:id="rId4"/>
    <p:sldId id="262" r:id="rId5"/>
    <p:sldId id="274" r:id="rId6"/>
    <p:sldId id="261" r:id="rId7"/>
    <p:sldId id="278" r:id="rId8"/>
    <p:sldId id="269" r:id="rId9"/>
    <p:sldId id="282" r:id="rId10"/>
    <p:sldId id="279" r:id="rId11"/>
    <p:sldId id="272" r:id="rId12"/>
    <p:sldId id="283" r:id="rId13"/>
    <p:sldId id="277" r:id="rId14"/>
    <p:sldId id="257" r:id="rId15"/>
    <p:sldId id="275" r:id="rId16"/>
    <p:sldId id="280" r:id="rId17"/>
    <p:sldId id="26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EB1BF-7D6F-4A6A-8262-DD8153DE6B37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73E4C-DB92-4657-9724-B62F99357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4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13CC6E-00A7-4F5F-BA06-CD106592D6E1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562EF4-6E6F-4D71-82AF-45999EBD2C5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 smtClean="0"/>
              <a:t>WELCOME TO PSYCHOLOGY!!!!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728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165" y="576941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Mrs Sparrow			 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dissection!!!!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1175"/>
            <a:ext cx="3312368" cy="25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2918073" cy="255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4" y="4797152"/>
            <a:ext cx="17907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1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8172400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77072"/>
            <a:ext cx="3816424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077072"/>
            <a:ext cx="34209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 Dance: Professor peter </a:t>
            </a:r>
            <a:r>
              <a:rPr lang="en-GB" dirty="0" err="1" smtClean="0"/>
              <a:t>Lovatt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C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Watch his Ted Talks session and dance along!!!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3726"/>
            <a:ext cx="3528392" cy="44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3726"/>
            <a:ext cx="3600400" cy="28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N:\Nicky\Nicky Phone 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Nicky\Nicky Phone 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484"/>
            <a:ext cx="5364088" cy="457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:\Nicky\Nicky Phone 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" y="3977988"/>
            <a:ext cx="2981636" cy="28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:\Nicky\Nicky Phone 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7988"/>
            <a:ext cx="2520280" cy="28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:\Nicky\Nicky Phone 1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3735"/>
            <a:ext cx="3635896" cy="28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Paper 1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Paper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Social Influence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Memory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Attachments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Approaches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Biopsychology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Research Methods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Psychopathology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0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us on twitter!!!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1724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6450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@</a:t>
            </a:r>
            <a:r>
              <a:rPr lang="en-GB" sz="3600" dirty="0" err="1" smtClean="0"/>
              <a:t>psysocatsheldon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601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now????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Go visit the stall and speak to the students – they will let you know how much they enjoy studying Psychology here at Sheldon School!!!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THANKYOU!!!!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3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psychology and what do psychologists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344816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Congratulations!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You have been granted the power of being invisible for 24 hours!!!!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deindividuation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344815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0"/>
            <a:ext cx="47244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17" y="0"/>
            <a:ext cx="358919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88904"/>
            <a:ext cx="4048869" cy="32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3559877"/>
            <a:ext cx="4137134" cy="329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Professor </a:t>
            </a:r>
            <a:r>
              <a:rPr lang="en-GB" dirty="0" err="1" smtClean="0"/>
              <a:t>philip</a:t>
            </a:r>
            <a:r>
              <a:rPr lang="en-GB" dirty="0" smtClean="0"/>
              <a:t> </a:t>
            </a:r>
            <a:r>
              <a:rPr lang="en-GB" dirty="0" err="1" smtClean="0"/>
              <a:t>Zimbardo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8803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88640"/>
            <a:ext cx="192429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8772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Lucifer Effect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019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968552" cy="45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Remember………..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It IS a science!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Good essay skills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However…………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7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2880320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675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68960"/>
            <a:ext cx="2466975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0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FE980-8AEE-47E6-A319-7B9A1EBD9CF3}"/>
</file>

<file path=customXml/itemProps2.xml><?xml version="1.0" encoding="utf-8"?>
<ds:datastoreItem xmlns:ds="http://schemas.openxmlformats.org/officeDocument/2006/customXml" ds:itemID="{906556E6-FCF5-404B-9E92-6D7AA20E45B4}"/>
</file>

<file path=customXml/itemProps3.xml><?xml version="1.0" encoding="utf-8"?>
<ds:datastoreItem xmlns:ds="http://schemas.openxmlformats.org/officeDocument/2006/customXml" ds:itemID="{19D49367-F49D-4F36-A162-C82473608FA8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556</TotalTime>
  <Words>121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</vt:lpstr>
      <vt:lpstr>Wingdings 2</vt:lpstr>
      <vt:lpstr>Opulent</vt:lpstr>
      <vt:lpstr>WELCOME TO PSYCHOLOGY!!!!</vt:lpstr>
      <vt:lpstr>What is psychology and what do psychologists do?</vt:lpstr>
      <vt:lpstr>Congratulations! </vt:lpstr>
      <vt:lpstr>deindividuation</vt:lpstr>
      <vt:lpstr>PowerPoint Presentation</vt:lpstr>
      <vt:lpstr>Professor philip Zimbardo</vt:lpstr>
      <vt:lpstr>PowerPoint Presentation</vt:lpstr>
      <vt:lpstr>Remember………..</vt:lpstr>
      <vt:lpstr>PowerPoint Presentation</vt:lpstr>
      <vt:lpstr>PowerPoint Presentation</vt:lpstr>
      <vt:lpstr>Brain dissection!!!!</vt:lpstr>
      <vt:lpstr>PowerPoint Presentation</vt:lpstr>
      <vt:lpstr>Dr Dance: Professor peter Lovatt</vt:lpstr>
      <vt:lpstr>PowerPoint Presentation</vt:lpstr>
      <vt:lpstr>Year 1</vt:lpstr>
      <vt:lpstr>Follow us on twitter!!!</vt:lpstr>
      <vt:lpstr>What now????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LEARNING!!!!</dc:title>
  <dc:creator>Mrs Sparrow</dc:creator>
  <cp:lastModifiedBy>Mrs Sparrow</cp:lastModifiedBy>
  <cp:revision>33</cp:revision>
  <cp:lastPrinted>2019-10-24T08:54:42Z</cp:lastPrinted>
  <dcterms:created xsi:type="dcterms:W3CDTF">2015-11-24T15:13:52Z</dcterms:created>
  <dcterms:modified xsi:type="dcterms:W3CDTF">2019-10-24T17:07:07Z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