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6EE4306D-0D50-4949-A5F2-F75A9F67DE89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C18497F8-8142-4438-A453-83B35A04347E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E5E50F2-7E43-4134-8FB3-B47BB5151EC3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16DD43A-BE89-4A0B-AD45-4B96C8EEF21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8E39AA5-A2A2-4FAE-85D2-ABE27EF92B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B929C7-A849-45B8-82DE-4145A2E4C7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 rot="5400013">
            <a:off x="10158993" y="1792224"/>
            <a:ext cx="990596" cy="304796"/>
          </a:xfrm>
        </p:spPr>
        <p:txBody>
          <a:bodyPr anchor="t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132145BE-264C-487D-8BFA-4B943E3593E2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8B9E79-7278-43E5-A858-B6083ADD01A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 rot="5400013">
            <a:off x="8951980" y="3227837"/>
            <a:ext cx="3859792" cy="304796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3EC78B7-79ED-40F0-B27C-08CAE881FAA4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77C27F7-38A8-4ECC-9F8D-25D8692207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373083-0C13-4762-AC9C-6FF5830A39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0565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FFBE5B21-F505-44BF-B90C-73021A129A28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2">
              <a:extLst>
                <a:ext uri="{FF2B5EF4-FFF2-40B4-BE49-F238E27FC236}">
                  <a16:creationId xmlns:a16="http://schemas.microsoft.com/office/drawing/2014/main" id="{A33D0073-214B-4003-91F6-981379F6A007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A6401041-CC52-4AA4-81A6-C34C6A10599D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24780143-70D6-44AE-8808-D68C14B03764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D5E987BE-8B6B-4AED-B0B9-F0B8F3F6CC19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26D41336-ADD9-4A44-BAF3-628279668FC3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01C5755D-666D-4BF4-BBFB-0A0315E88133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8A17D97-7627-4D80-9A7A-420EF903E245}"/>
                </a:ext>
              </a:extLst>
            </p:cNvPr>
            <p:cNvSpPr/>
            <p:nvPr/>
          </p:nvSpPr>
          <p:spPr>
            <a:xfrm rot="10371510">
              <a:off x="263767" y="4438250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FC197AD-D853-4450-AD8F-1C5013C86A06}"/>
                </a:ext>
              </a:extLst>
            </p:cNvPr>
            <p:cNvSpPr/>
            <p:nvPr/>
          </p:nvSpPr>
          <p:spPr>
            <a:xfrm rot="10799991">
              <a:off x="459513" y="321137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CB5DC8E-EFAE-42A1-A158-A91081B7EF26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88E7092-87C0-4D89-BAB5-D2B2BAD715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4969928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B5642AA-12B7-433E-A495-B01C8691A5F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69443B5-36E3-47A2-A295-6AA4526CB7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536664"/>
            <a:ext cx="8825660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4">
            <a:extLst>
              <a:ext uri="{FF2B5EF4-FFF2-40B4-BE49-F238E27FC236}">
                <a16:creationId xmlns:a16="http://schemas.microsoft.com/office/drawing/2014/main" id="{3810B20F-0059-4DA1-9C2F-8446EF2C4C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932F8-1C7A-4D1F-9E07-9C78EF7C592D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32E5D08-37CA-45B4-837E-D7EFB2835D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536A76E6-EB6C-40FF-ACEF-A995ADC57D54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239EF41-57FA-4595-A142-F8A17B9C59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55E95-A594-4DFD-8B36-BE62FC85631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D5DF86A5-24A3-4F6B-A139-98E559338548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276D10D1-E2D5-4DBA-800F-7E119CEC7E81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EEB31EF2-1D80-4620-B28B-22AE0D36244F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52D6D4CB-4686-4A09-AA41-5BDA157E381F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5">
              <a:extLst>
                <a:ext uri="{FF2B5EF4-FFF2-40B4-BE49-F238E27FC236}">
                  <a16:creationId xmlns:a16="http://schemas.microsoft.com/office/drawing/2014/main" id="{1969CBFA-3FD0-4176-B479-1136A04C7358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FADDD6C4-4ECF-435A-AE89-CE996958BC51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9E006291-BD59-4EAC-8EF8-C161310CF44C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D8F6380-3C74-4368-9868-2FDB9C55567F}"/>
                </a:ext>
              </a:extLst>
            </p:cNvPr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F226942-68BE-4070-9358-55F193911EBF}"/>
                </a:ext>
              </a:extLst>
            </p:cNvPr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+- f4 0 f2"/>
                <a:gd name="f93" fmla="+- f3 0 f2"/>
                <a:gd name="f94" fmla="*/ f93 1 10000"/>
                <a:gd name="f95" fmla="*/ f92 1 7946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53BFCFA-075B-4B0A-ACBD-00C8BD0565C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C3CF497-BC66-4158-B0E1-EBDE70EC1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48797" y="1063419"/>
            <a:ext cx="8831814" cy="137298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F4FEE1D-05C6-4836-BC36-38544F2BE0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B8694E5-A0F4-4246-8626-7B7D1ED814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CB7096-4405-4AD0-B04C-0F8BCDA90F60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B64730-2DFB-4BA5-9792-E9566551970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11498AE8-8F59-4741-9779-5CC9CF7DDD33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3D0EF34-6B6D-4D70-A88C-75C54939F24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A53B91-37E4-440D-ADCA-8B2B0BFBAA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95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F85F8D-9F0B-4D10-A40F-47EC718CA6C1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6">
              <a:extLst>
                <a:ext uri="{FF2B5EF4-FFF2-40B4-BE49-F238E27FC236}">
                  <a16:creationId xmlns:a16="http://schemas.microsoft.com/office/drawing/2014/main" id="{39994E7D-A818-43C6-9154-37B7B7BA3404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9">
              <a:extLst>
                <a:ext uri="{FF2B5EF4-FFF2-40B4-BE49-F238E27FC236}">
                  <a16:creationId xmlns:a16="http://schemas.microsoft.com/office/drawing/2014/main" id="{ABE15827-7072-4809-83FC-37F1C308558A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48EF564A-68DE-459E-9C73-6F5308BBF925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8A1B5822-FC66-422C-B85E-B392D6B43D5A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EBC9AAC7-7798-4F3B-AB91-1D83435EE6EA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BBEDA92B-9FBD-4D58-BB31-634A38064904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B58DE49-F8B4-4799-B733-C54B403B3540}"/>
                </a:ext>
              </a:extLst>
            </p:cNvPr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0CE2B14-EC34-4BBB-BE87-535933D791F8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9A8052A-0A3E-481E-92E7-F58E607CCE0E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extBox 15">
            <a:extLst>
              <a:ext uri="{FF2B5EF4-FFF2-40B4-BE49-F238E27FC236}">
                <a16:creationId xmlns:a16="http://schemas.microsoft.com/office/drawing/2014/main" id="{AF9D137D-C022-4B40-9179-1304E6F25FD5}"/>
              </a:ext>
            </a:extLst>
          </p:cNvPr>
          <p:cNvSpPr txBox="1"/>
          <p:nvPr/>
        </p:nvSpPr>
        <p:spPr>
          <a:xfrm>
            <a:off x="881563" y="607335"/>
            <a:ext cx="801910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04D15E-7618-4F2B-93C0-DABE84682733}"/>
              </a:ext>
            </a:extLst>
          </p:cNvPr>
          <p:cNvSpPr txBox="1"/>
          <p:nvPr/>
        </p:nvSpPr>
        <p:spPr>
          <a:xfrm>
            <a:off x="9884453" y="2613784"/>
            <a:ext cx="652762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1412D0E-EB69-46C0-BE4F-10CC029B82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875" y="982129"/>
            <a:ext cx="8453902" cy="269662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58F986A-F1FE-436B-9CAD-BE10E65115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45943" y="3678768"/>
            <a:ext cx="7731215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1C007A3-62BA-4E44-A6F8-7964BC5E90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029200"/>
            <a:ext cx="9244894" cy="997857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DFEFA71-D415-4EBB-8C92-4DB6417C60C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B8D165-2AC9-4CA4-83CF-4FBD135E0833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F3E0DA6-8C2A-4D2A-A49E-7E9A774221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51904-6639-453B-9238-8B854469879A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E9F6330-1BDE-4BC8-9C5A-F7367456156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2976FA-D408-452F-B38F-5C5D40D7A2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5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69AD45D5-C8F0-4534-99B5-00AA92342C11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20376BBD-F51D-4BED-A51F-89F66291108F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2A1D6793-3524-4327-97CA-ACA169649B34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A9F86723-6833-491E-91F9-D4C30C614D98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9364464C-D07A-44FA-8CBC-BF1C48C514B6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7">
              <a:extLst>
                <a:ext uri="{FF2B5EF4-FFF2-40B4-BE49-F238E27FC236}">
                  <a16:creationId xmlns:a16="http://schemas.microsoft.com/office/drawing/2014/main" id="{52E11F4A-F8A3-4B68-A28F-198184C7C7E8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8">
              <a:extLst>
                <a:ext uri="{FF2B5EF4-FFF2-40B4-BE49-F238E27FC236}">
                  <a16:creationId xmlns:a16="http://schemas.microsoft.com/office/drawing/2014/main" id="{C749140F-E43F-4813-8448-FF49C1830844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9DDFD05-0AC1-433B-9149-84BCF619CB30}"/>
                </a:ext>
              </a:extLst>
            </p:cNvPr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4707A8-877F-422F-BA23-7DB6E3403696}"/>
                </a:ext>
              </a:extLst>
            </p:cNvPr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5A2B81D-1C2D-4A31-B0FA-64E7C1E9B535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1CB73CB-56BC-47DB-B2C7-C7371B886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6F8126-15BC-43BC-A696-74DE88639A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024966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AC1C303-A392-43D2-9FAD-7CE46C5AD71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D1AE12-220C-4CE0-8634-F69BC674D824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1218BF-1E6B-4861-98F2-4E8AA3189E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EB8E5EC-5D73-4FC1-AF74-384C57C51C0E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29576FB-B74D-4977-BC34-4F17812F18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0B9E2-5E87-4A44-8437-AA4FBC4FCC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EA3A0-757A-4C12-A6C8-C6DB0D483B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E0F2C-69E3-4924-9B9D-A9B14C99D6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2603497"/>
            <a:ext cx="314187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4495F-E1DB-4B0A-930C-E2262CBDC5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3179761"/>
            <a:ext cx="314187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C9E2E-2FA1-45F4-9CEE-820DD01770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2719" y="2603497"/>
            <a:ext cx="314700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5539FF7-0050-47E6-AB70-15E1F0CF34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12719" y="3179761"/>
            <a:ext cx="314700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506AD2E-33F2-4208-BB61-7A0D689BF6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88135" y="2603497"/>
            <a:ext cx="314572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BFC0BAB-0D0A-4D54-AEDD-5A408ADA6F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88327" y="3179761"/>
            <a:ext cx="3145536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996C0FC2-AEBF-44FB-884F-619F4F8B0183}"/>
              </a:ext>
            </a:extLst>
          </p:cNvPr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ACF58F5E-40E4-4214-BDEA-F3EA984E1844}"/>
              </a:ext>
            </a:extLst>
          </p:cNvPr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A8443C5A-A0EF-4FA4-9501-D12A5AA0BBB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9D7294-C92E-4DC9-9B76-4C883CCB06BD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7078704-66AD-4E51-8CE9-503A20A7B7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AA6E1AED-F829-4076-9925-BBE4651E4A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A2ED3B-F13A-430D-A7B7-76C4D8DB45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7E3B-957A-41FD-A183-34D4C1259A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3990B-56E9-49D1-A41A-36DE570DEA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5081838-1F37-4FF2-B3FC-C57F44A4E67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4A9B469-916B-49EF-9242-330B3DBFFB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A3AEAC0-8273-46A1-870C-0CBDDECECC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68863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29BE6C8-6E30-45EA-96C7-1F2D337E849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2175E6F-0F5B-40EF-B7FD-4FEF2538D7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017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4E43BD-55EA-4C0C-AA3F-354DA9698C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82776" y="4532845"/>
            <a:ext cx="3051096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61A85CF-CF34-462D-A6A8-D89CBBBEB5C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CF668EE-F05E-4EAC-AC7B-89ECD870D2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82776" y="5109100"/>
            <a:ext cx="3051096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42">
            <a:extLst>
              <a:ext uri="{FF2B5EF4-FFF2-40B4-BE49-F238E27FC236}">
                <a16:creationId xmlns:a16="http://schemas.microsoft.com/office/drawing/2014/main" id="{EDF80C2B-1799-4185-8594-1D07522576AA}"/>
              </a:ext>
            </a:extLst>
          </p:cNvPr>
          <p:cNvCxnSpPr/>
          <p:nvPr/>
        </p:nvCxnSpPr>
        <p:spPr>
          <a:xfrm>
            <a:off x="4405835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cxnSp>
        <p:nvCxnSpPr>
          <p:cNvPr id="13" name="Straight Connector 43">
            <a:extLst>
              <a:ext uri="{FF2B5EF4-FFF2-40B4-BE49-F238E27FC236}">
                <a16:creationId xmlns:a16="http://schemas.microsoft.com/office/drawing/2014/main" id="{27600A30-06AD-44B3-AFAC-0D9F7A08939A}"/>
              </a:ext>
            </a:extLst>
          </p:cNvPr>
          <p:cNvCxnSpPr/>
          <p:nvPr/>
        </p:nvCxnSpPr>
        <p:spPr>
          <a:xfrm>
            <a:off x="7797802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  <a:miter/>
          </a:ln>
        </p:spPr>
      </p:cxn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25C6364E-72A6-47D4-8137-FFB4CC1AD1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36B14-92CA-4BE2-AE66-5DA8222C53BD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DF5CFA20-5A74-4796-B5AA-BE117D3556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1112" y="6391838"/>
            <a:ext cx="3644286" cy="3047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A45C64A4-F8F1-4B1C-BAC7-3610BD37F0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6298A1-8675-485A-BBCE-26F99482F3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0629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6CCC2-67E3-45C7-AD09-E4BC3E8733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6928E-5D1D-4435-B14A-27DAB3D0B90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54951" y="2603497"/>
            <a:ext cx="8825660" cy="341629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AB283-6342-437F-A717-D2BD739CFA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95435" y="6391838"/>
            <a:ext cx="990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872A6F8D-C414-4E75-A9D1-D6344277D374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3A13F-2B7E-4CC8-8D88-28F2E440AB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24FB1-A907-4464-8330-7ECC178F7B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F85694-B158-4D4C-BC06-B12C742AF8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4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267EB8DC-A2EB-4178-BE84-484B5B6B7B8C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7645C02E-F7C7-49FF-BA13-EE62428E2CBA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4">
              <a:extLst>
                <a:ext uri="{FF2B5EF4-FFF2-40B4-BE49-F238E27FC236}">
                  <a16:creationId xmlns:a16="http://schemas.microsoft.com/office/drawing/2014/main" id="{64909C55-1F05-451C-8A82-7E50C074FA44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5">
              <a:extLst>
                <a:ext uri="{FF2B5EF4-FFF2-40B4-BE49-F238E27FC236}">
                  <a16:creationId xmlns:a16="http://schemas.microsoft.com/office/drawing/2014/main" id="{A6C82948-7BE1-4A88-A460-03CC37749E11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id="{FDBAA690-F648-43EF-AA86-3A8ADADB305B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8">
              <a:extLst>
                <a:ext uri="{FF2B5EF4-FFF2-40B4-BE49-F238E27FC236}">
                  <a16:creationId xmlns:a16="http://schemas.microsoft.com/office/drawing/2014/main" id="{6D6AF7F4-BAE0-4B8C-976C-10FF223FA31D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9">
              <a:extLst>
                <a:ext uri="{FF2B5EF4-FFF2-40B4-BE49-F238E27FC236}">
                  <a16:creationId xmlns:a16="http://schemas.microsoft.com/office/drawing/2014/main" id="{CC5F76A6-A266-41FA-BEDE-7538E82BDE68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8ED6F6E-DCFF-4548-9E45-1E82E85B4B30}"/>
                </a:ext>
              </a:extLst>
            </p:cNvPr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8497E5A-90C9-448D-AE8E-E709894B88FA}"/>
                </a:ext>
              </a:extLst>
            </p:cNvPr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97AA005-5456-48B2-8A47-55A9AE789738}"/>
                </a:ext>
              </a:extLst>
            </p:cNvPr>
            <p:cNvSpPr/>
            <p:nvPr/>
          </p:nvSpPr>
          <p:spPr>
            <a:xfrm rot="5400013">
              <a:off x="4449237" y="280172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0B9A778-DB4B-429B-B0CC-FA095F6147F0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Vertical Title 1">
            <a:extLst>
              <a:ext uri="{FF2B5EF4-FFF2-40B4-BE49-F238E27FC236}">
                <a16:creationId xmlns:a16="http://schemas.microsoft.com/office/drawing/2014/main" id="{82357509-602E-409E-A011-02C64B3C3CB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585237" y="1278468"/>
            <a:ext cx="1409968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Vertical Text Placeholder 2">
            <a:extLst>
              <a:ext uri="{FF2B5EF4-FFF2-40B4-BE49-F238E27FC236}">
                <a16:creationId xmlns:a16="http://schemas.microsoft.com/office/drawing/2014/main" id="{BC807062-6988-4C4A-94CE-7C9D353BA0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54951" y="1278468"/>
            <a:ext cx="6256023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354C230-DE5C-4766-9D70-E2814ED966B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0653107" y="6391838"/>
            <a:ext cx="992133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C4D916AA-578C-499E-B711-765728F2164D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AFD0E8B-5A2E-454D-8C33-AE180D8A56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A90F2B76-BD6D-4E7F-96E0-0D9FB23DB723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49BF07D-54B6-4720-875F-C470387758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B64677-AF8F-40C4-97B5-B14E4F497B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4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5C49-B2EC-43DB-B331-9CB5AF0DD0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49153-5F71-47FB-B4A4-93F187F0207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88256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BE40F-5238-4393-B976-3537E5FC6D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CAD7C0-4C3F-4D6C-9238-84A14330768F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BF66A-A254-4C05-9A05-DD481263C2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6751A-CA46-4FD6-A0B8-D1FAF049B7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760A0B-8961-4651-9AB7-508D1A7C7F0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2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4D3DDB1F-662A-4544-9CCE-22F8745D4A44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1AB7B094-3B29-4A6C-954C-216975EC106D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362D17E7-4EA8-49C0-A26C-5863D578FB53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64FC9C94-5E92-40FB-9181-BED8C637F321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879FD8CD-54BA-42A6-8872-6A75AA9E07AE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82B08215-4E0A-40C5-B938-C5B7B264CB7D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ECAE6BCF-7B4F-4062-8C61-1ADCA71FEB60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788A708-DABE-408A-BBF5-902F86253494}"/>
                </a:ext>
              </a:extLst>
            </p:cNvPr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37F772E-CC48-45BB-8ED1-BCDC089C34EC}"/>
                </a:ext>
              </a:extLst>
            </p:cNvPr>
            <p:cNvSpPr/>
            <p:nvPr/>
          </p:nvSpPr>
          <p:spPr>
            <a:xfrm rot="16200004">
              <a:off x="3787248" y="280171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E394799-A253-48DC-A82E-BE2398797AEC}"/>
                </a:ext>
              </a:extLst>
            </p:cNvPr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C61059A6-543C-4065-870E-6DDA4337D987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252E825C-0C68-4397-919D-9EC1F07FFD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3FC5CAD-8FB7-4C29-B61F-5D6DE1A2F1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95563" y="2677646"/>
            <a:ext cx="3757543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6C59A8F-FF9A-4902-8CC7-F04BA27C56C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B2C78A-06B3-4D7B-A437-78B432060462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B03AC2E-BC09-461A-A878-282872ACAAF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80F12A33-D113-43DC-82CC-EDDAEB4E1206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247DF94F-FAD8-453C-A7F3-028C697FBAA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DF6511-53C3-47F1-BDF6-84A008FEEA1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598F-D5CA-4C22-B280-B6F1332031A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BB7D2-5F84-422D-90A4-4327CB2BC0F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B1ECDD-3631-470E-8F09-548E05BAA23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6DCDF-AC9B-4D8E-89C8-F755499AC03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AF0B5F-0EA1-4058-BF26-0129907EA66A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B6C0F-7F30-4AF6-9704-FC682A6AA3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4AC5E-782E-4E98-80FA-EAA60E9531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B6C796-033B-4CB7-ABF7-946D91268D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3146-FB7D-4D28-AF73-A061B56777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42E28-78A9-446D-9538-0D27C70F7C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171EE-1358-4FFE-9F82-DBDE10E441D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A1D04A-02E1-49C6-B2F9-AFF694EA33C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0871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AFA89-F6E3-4103-B308-AB2E7C1C5E69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CAF90-E204-4AD8-92A2-914E293948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258FD4-DF80-4C1A-A19A-9313B25D496A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087E4-EEE8-4CF6-BC3D-A28E971478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17336-492F-4545-AFCF-A155EA1D9C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9C194D-38F9-4EFD-BC67-657C43EA20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BC2A-80D7-4F1C-AE1A-7AE975957E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EA996-65E7-4711-BC7F-42E25737FE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1B21B3-113D-4721-802D-2A4ECE4EB7B3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B6283B-0614-44EB-AB64-99DB254751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88470-44F6-4597-BEE2-D327A4586F9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053963-8CFE-4BF0-B84D-1E27FCEB2A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74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3EA8B4-BD3B-4057-A5CE-9CF2F93FD8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B026E2-C0A1-48C3-8257-2CCFB5D0E5BB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A24467-D1E0-4D26-AA38-9E82AC05D7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AB7651-7601-4E41-9C7B-A777A4FB202B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16D4369-A49A-4666-9BC3-6977297738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6F1EAC-A9BA-489D-A065-5BED73D32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8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0AD67498-66EA-4AE9-B39F-AC9798E20EC7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A152C3ED-B7D8-400F-82FA-50B5A61A44D7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1A318414-D2B8-40C7-A15E-1013845C2E48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8">
              <a:extLst>
                <a:ext uri="{FF2B5EF4-FFF2-40B4-BE49-F238E27FC236}">
                  <a16:creationId xmlns:a16="http://schemas.microsoft.com/office/drawing/2014/main" id="{0C2FDE16-7174-44C8-8F80-9970226AA0A7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9">
              <a:extLst>
                <a:ext uri="{FF2B5EF4-FFF2-40B4-BE49-F238E27FC236}">
                  <a16:creationId xmlns:a16="http://schemas.microsoft.com/office/drawing/2014/main" id="{E4A724C4-3481-47D6-9BB7-1396775B2328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D8612B10-9174-44A1-AD48-1830A2D4E40C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65E6D6DA-F3E5-4B65-A990-42B9DD368449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078C016C-34AE-4F2F-B71E-A5DC71D80912}"/>
                </a:ext>
              </a:extLst>
            </p:cNvPr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3B71DB0-FE11-4241-A13B-4BFCDFE3CFED}"/>
                </a:ext>
              </a:extLst>
            </p:cNvPr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7661AFB-5784-481A-9493-94B2A0070153}"/>
                </a:ext>
              </a:extLst>
            </p:cNvPr>
            <p:cNvSpPr/>
            <p:nvPr/>
          </p:nvSpPr>
          <p:spPr>
            <a:xfrm rot="16200004">
              <a:off x="2229375" y="280171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830C1ED-9EDE-4ABD-A37D-23EFF73A0B66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DE4E2B31-D9E6-445C-8BE4-A55298AEF9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295403"/>
            <a:ext cx="2793153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E1BF442-482E-4BEA-9D16-2F8C8345C6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781147" y="1447796"/>
            <a:ext cx="5190070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DEBD079-84C3-422D-98B1-D4B4480EC5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2793153" cy="2895603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013B646A-4AB3-4B0E-952F-20391D66F3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EDFBB3-D4FE-40E7-B2B8-73155FD80EC9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93CA292D-76A2-47CC-9742-21D79C98258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0B589F2-70B8-4C47-B07A-A5E6A91BF239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3644049-43BD-425A-A0E4-3CFE0B10FA9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331635-C6FD-47DD-A31B-DD64F4C7B9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276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EC60C978-ACF3-462E-9DBD-D02F9E4A096F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>
              <a:extLst>
                <a:ext uri="{FF2B5EF4-FFF2-40B4-BE49-F238E27FC236}">
                  <a16:creationId xmlns:a16="http://schemas.microsoft.com/office/drawing/2014/main" id="{2AC38A30-4B79-4528-B98D-0E04788C6E35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6">
              <a:extLst>
                <a:ext uri="{FF2B5EF4-FFF2-40B4-BE49-F238E27FC236}">
                  <a16:creationId xmlns:a16="http://schemas.microsoft.com/office/drawing/2014/main" id="{1E132A8B-141D-4353-8E18-68E8ADD42A59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7">
              <a:extLst>
                <a:ext uri="{FF2B5EF4-FFF2-40B4-BE49-F238E27FC236}">
                  <a16:creationId xmlns:a16="http://schemas.microsoft.com/office/drawing/2014/main" id="{F20F003B-06C7-47D0-BE18-AD704D6825D0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8">
              <a:extLst>
                <a:ext uri="{FF2B5EF4-FFF2-40B4-BE49-F238E27FC236}">
                  <a16:creationId xmlns:a16="http://schemas.microsoft.com/office/drawing/2014/main" id="{E66D2A80-E005-414C-88CB-DEE0D4DEF46D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9">
              <a:extLst>
                <a:ext uri="{FF2B5EF4-FFF2-40B4-BE49-F238E27FC236}">
                  <a16:creationId xmlns:a16="http://schemas.microsoft.com/office/drawing/2014/main" id="{6F16A7D0-20EE-4613-AEF9-D672F1427D2F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:a16="http://schemas.microsoft.com/office/drawing/2014/main" id="{C1DF9809-1B98-4C1B-8148-F63FF80B0946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BFEE1BC3-4F90-4DEC-B6C1-432A3824C50C}"/>
                </a:ext>
              </a:extLst>
            </p:cNvPr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9144BDE-5DF6-44A6-8008-E5CEF350DE5E}"/>
                </a:ext>
              </a:extLst>
            </p:cNvPr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257AF91-58B7-48E4-BB50-617EF3AF27A2}"/>
                </a:ext>
              </a:extLst>
            </p:cNvPr>
            <p:cNvSpPr/>
            <p:nvPr/>
          </p:nvSpPr>
          <p:spPr>
            <a:xfrm rot="16200004">
              <a:off x="3295438" y="2801717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+- f4 0 f2"/>
                <a:gd name="f93" fmla="+- f3 0 f2"/>
                <a:gd name="f94" fmla="*/ f93 1 10000"/>
                <a:gd name="f95" fmla="*/ f92 1 8000"/>
                <a:gd name="f96" fmla="*/ f2 1 f94"/>
                <a:gd name="f97" fmla="*/ f3 1 f94"/>
                <a:gd name="f98" fmla="*/ f2 1 f95"/>
                <a:gd name="f99" fmla="*/ f4 1 f95"/>
                <a:gd name="f100" fmla="*/ f96 f90 1"/>
                <a:gd name="f101" fmla="*/ f97 f90 1"/>
                <a:gd name="f102" fmla="*/ f99 f91 1"/>
                <a:gd name="f103" fmla="*/ f98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0" t="f103" r="f101" b="f102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20CB657-4094-4798-BE0D-FD406C79FDCB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102B6B5-30B1-4A5E-B8C0-687AB14849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1693331"/>
            <a:ext cx="3865132" cy="1735668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B2487B5-05BB-4601-AFDB-F534D2216E0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68175AB-A25D-4940-A329-9B7379F9B6F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BD5F3A8A-A927-48DA-A678-EDE7E7947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2F4022-10D7-4DCF-855B-4991EBBC0A8D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B1CD3158-F11D-4BC1-9884-2A0158AF62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C6FAF78-A116-4DE7-88F8-9E0275DD28E4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2499676-CECB-4FF1-B61D-84C150FA3F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53907F-A6D2-4F03-B4B7-08D38C8019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982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10973B74-C20F-4ECA-96FB-73FBE8CC2B47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6981F2BB-9279-42E5-BEEC-5B9FECA450C3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2CBB6A38-2100-406C-B99E-A74625A5AF6C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233CAC7A-BA48-42B8-8395-454C40C39280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7">
              <a:extLst>
                <a:ext uri="{FF2B5EF4-FFF2-40B4-BE49-F238E27FC236}">
                  <a16:creationId xmlns:a16="http://schemas.microsoft.com/office/drawing/2014/main" id="{CF494649-63D8-4860-B6F1-C7FD5386BA68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355510F7-A153-4BED-9DEA-EB093A554D0D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BFE80212-807A-451A-9355-3BCCBC52451A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38BFD5B-FC54-4A0E-8003-FDD2C0BF1718}"/>
                </a:ext>
              </a:extLst>
            </p:cNvPr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56644EC-67AA-4C25-A7B0-F6DB41FB2F70}"/>
                </a:ext>
              </a:extLst>
            </p:cNvPr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C185E383-C784-459B-ADF2-16236F65D2C2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110EFD1-66CE-4717-9239-9F38D580DB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CA0C39-9A1D-44B2-971A-BD4E31044A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2690500-E428-4C90-8470-440700C0C30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653107" y="6391838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fld id="{2BB0FA06-FE1C-4AFB-93CC-DED46F76FA5F}" type="datetime1">
              <a:rPr lang="en-US"/>
              <a:pPr lvl="0"/>
              <a:t>1/11/2022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460B122-FBB3-42FD-9E38-DE6B37076AD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61112" y="6391838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1D961CEB-5AD1-42F8-952E-9C25D6193F95}"/>
              </a:ext>
            </a:extLst>
          </p:cNvPr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338406D-F6D3-49A5-9632-AA0F1966DA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73744209-FC91-4C62-8A87-D9FDFCE5669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700E7384-8FB7-47DE-8400-B4F1A3E866F2}"/>
              </a:ext>
            </a:extLst>
          </p:cNvPr>
          <p:cNvSpPr txBox="1"/>
          <p:nvPr/>
        </p:nvSpPr>
        <p:spPr>
          <a:xfrm>
            <a:off x="638616" y="863696"/>
            <a:ext cx="5152579" cy="54568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all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Introduction</a:t>
            </a:r>
            <a:r>
              <a:rPr lang="en-US" sz="5400" b="1" i="0" u="none" strike="noStrike" kern="1200" cap="all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 to 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all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A level Drama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5F0BB04-37AC-4B44-A1CE-EE89E83E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893" y="555296"/>
            <a:ext cx="3886200" cy="58293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id="{B80387F0-3E2D-4511-A249-546956121A3A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62903A40-3F24-452C-BCB9-6A3226BCC2B4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6C7337F7-F68B-4AE3-9A6A-CC29B2F914F3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2">
              <a:extLst>
                <a:ext uri="{FF2B5EF4-FFF2-40B4-BE49-F238E27FC236}">
                  <a16:creationId xmlns:a16="http://schemas.microsoft.com/office/drawing/2014/main" id="{A8678783-0F65-4C86-A97A-C4B2520D17CD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3">
              <a:extLst>
                <a:ext uri="{FF2B5EF4-FFF2-40B4-BE49-F238E27FC236}">
                  <a16:creationId xmlns:a16="http://schemas.microsoft.com/office/drawing/2014/main" id="{11A18971-D296-4A9A-81A4-58A370E52A32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5D821036-A65E-4F83-8E15-72C8140E8E40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5">
              <a:extLst>
                <a:ext uri="{FF2B5EF4-FFF2-40B4-BE49-F238E27FC236}">
                  <a16:creationId xmlns:a16="http://schemas.microsoft.com/office/drawing/2014/main" id="{D45A86C1-4D93-4AEA-AC0C-BDD14E00E6B9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14B3802-369F-4E22-9A9B-1944F3DFBFED}"/>
                </a:ext>
              </a:extLst>
            </p:cNvPr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59D21BD-4F68-45F0-ACC6-12633BD9B462}"/>
                </a:ext>
              </a:extLst>
            </p:cNvPr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57D4FB9-2DD1-4DE3-B1F6-1D3C095E363B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Rectangle 20">
            <a:extLst>
              <a:ext uri="{FF2B5EF4-FFF2-40B4-BE49-F238E27FC236}">
                <a16:creationId xmlns:a16="http://schemas.microsoft.com/office/drawing/2014/main" id="{81D8CFB6-E374-46D0-A534-4CC3A00910AB}"/>
              </a:ext>
            </a:extLst>
          </p:cNvPr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F86A90BE-80D9-43B9-998F-33DB69E8192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1091D85B-576B-4D09-B92A-617C56D4CB70}"/>
              </a:ext>
            </a:extLst>
          </p:cNvPr>
          <p:cNvSpPr>
            <a:spLocks noMove="1" noResize="1"/>
          </p:cNvSpPr>
          <p:nvPr/>
        </p:nvSpPr>
        <p:spPr>
          <a:xfrm rot="15922474">
            <a:off x="4698351" y="1826073"/>
            <a:ext cx="3299411" cy="440923"/>
          </a:xfrm>
          <a:custGeom>
            <a:avLst/>
            <a:gdLst>
              <a:gd name="f0" fmla="val w"/>
              <a:gd name="f1" fmla="val h"/>
              <a:gd name="f2" fmla="val 0"/>
              <a:gd name="f3" fmla="val 10000"/>
              <a:gd name="f4" fmla="val 5291"/>
              <a:gd name="f5" fmla="val 85"/>
              <a:gd name="f6" fmla="val 2532"/>
              <a:gd name="f7" fmla="val 1736"/>
              <a:gd name="f8" fmla="val 3911"/>
              <a:gd name="f9" fmla="val 7524"/>
              <a:gd name="f10" fmla="val 5298"/>
              <a:gd name="f11" fmla="val 9958"/>
              <a:gd name="f12" fmla="val 9989"/>
              <a:gd name="f13" fmla="val 1958"/>
              <a:gd name="f14" fmla="val 9969"/>
              <a:gd name="f15" fmla="val 3333"/>
              <a:gd name="f16" fmla="val 9667"/>
              <a:gd name="f17" fmla="val 204"/>
              <a:gd name="f18" fmla="val 9334"/>
              <a:gd name="f19" fmla="val 400"/>
              <a:gd name="f20" fmla="val 9001"/>
              <a:gd name="f21" fmla="val 590"/>
              <a:gd name="f22" fmla="val 8667"/>
              <a:gd name="f23" fmla="val 753"/>
              <a:gd name="f24" fmla="val 8333"/>
              <a:gd name="f25" fmla="val 917"/>
              <a:gd name="f26" fmla="val 7999"/>
              <a:gd name="f27" fmla="val 1071"/>
              <a:gd name="f28" fmla="val 7669"/>
              <a:gd name="f29" fmla="val 1202"/>
              <a:gd name="f30" fmla="val 7333"/>
              <a:gd name="f31" fmla="val 1325"/>
              <a:gd name="f32" fmla="val 7000"/>
              <a:gd name="f33" fmla="val 1440"/>
              <a:gd name="f34" fmla="val 6673"/>
              <a:gd name="f35" fmla="val 1538"/>
              <a:gd name="f36" fmla="val 6340"/>
              <a:gd name="f37" fmla="val 1636"/>
              <a:gd name="f38" fmla="val 6013"/>
              <a:gd name="f39" fmla="val 1719"/>
              <a:gd name="f40" fmla="val 5686"/>
              <a:gd name="f41" fmla="val 1784"/>
              <a:gd name="f42" fmla="val 5359"/>
              <a:gd name="f43" fmla="val 1850"/>
              <a:gd name="f44" fmla="val 5036"/>
              <a:gd name="f45" fmla="val 1906"/>
              <a:gd name="f46" fmla="val 4717"/>
              <a:gd name="f47" fmla="val 1948"/>
              <a:gd name="f48" fmla="val 4396"/>
              <a:gd name="f49" fmla="val 1980"/>
              <a:gd name="f50" fmla="val 4079"/>
              <a:gd name="f51" fmla="val 2013"/>
              <a:gd name="f52" fmla="val 3766"/>
              <a:gd name="f53" fmla="val 2029"/>
              <a:gd name="f54" fmla="val 3454"/>
              <a:gd name="f55" fmla="val 2046"/>
              <a:gd name="f56" fmla="val 3145"/>
              <a:gd name="f57" fmla="val 2053"/>
              <a:gd name="f58" fmla="val 2839"/>
              <a:gd name="f59" fmla="val 2537"/>
              <a:gd name="f60" fmla="val 2238"/>
              <a:gd name="f61" fmla="val 1943"/>
              <a:gd name="f62" fmla="val 2004"/>
              <a:gd name="f63" fmla="val 1653"/>
              <a:gd name="f64" fmla="val 1368"/>
              <a:gd name="f65" fmla="val 1955"/>
              <a:gd name="f66" fmla="val 1085"/>
              <a:gd name="f67" fmla="val 1915"/>
              <a:gd name="f68" fmla="val 806"/>
              <a:gd name="f69" fmla="val 1873"/>
              <a:gd name="f70" fmla="val 533"/>
              <a:gd name="f71" fmla="val 1833"/>
              <a:gd name="f72" fmla="val 1726"/>
              <a:gd name="f73" fmla="val 28"/>
              <a:gd name="f74" fmla="val 1995"/>
              <a:gd name="f75" fmla="val 57"/>
              <a:gd name="f76" fmla="val 2263"/>
              <a:gd name="f77" fmla="*/ f0 1 10000"/>
              <a:gd name="f78" fmla="*/ f1 1 5291"/>
              <a:gd name="f79" fmla="+- f4 0 f2"/>
              <a:gd name="f80" fmla="+- f3 0 f2"/>
              <a:gd name="f81" fmla="*/ f80 1 10000"/>
              <a:gd name="f82" fmla="*/ f79 1 5291"/>
              <a:gd name="f83" fmla="*/ f2 1 f81"/>
              <a:gd name="f84" fmla="*/ f3 1 f81"/>
              <a:gd name="f85" fmla="*/ f2 1 f82"/>
              <a:gd name="f86" fmla="*/ f4 1 f82"/>
              <a:gd name="f87" fmla="*/ f83 f77 1"/>
              <a:gd name="f88" fmla="*/ f84 f77 1"/>
              <a:gd name="f89" fmla="*/ f86 f78 1"/>
              <a:gd name="f90" fmla="*/ f85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0000" h="5291">
                <a:moveTo>
                  <a:pt x="f5" y="f6"/>
                </a:moveTo>
                <a:cubicBezTo>
                  <a:pt x="f7" y="f8"/>
                  <a:pt x="f9" y="f10"/>
                  <a:pt x="f11" y="f4"/>
                </a:cubicBezTo>
                <a:cubicBezTo>
                  <a:pt x="f12" y="f13"/>
                  <a:pt x="f14" y="f15"/>
                  <a:pt x="f3" y="f2"/>
                </a:cubicBezTo>
                <a:lnTo>
                  <a:pt x="f3" y="f2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5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2" y="f72"/>
                </a:lnTo>
                <a:cubicBezTo>
                  <a:pt x="f73" y="f74"/>
                  <a:pt x="f75" y="f76"/>
                  <a:pt x="f5" y="f6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Freeform: Shape 26">
            <a:extLst>
              <a:ext uri="{FF2B5EF4-FFF2-40B4-BE49-F238E27FC236}">
                <a16:creationId xmlns:a16="http://schemas.microsoft.com/office/drawing/2014/main" id="{63E12710-0A58-42E7-A346-DB56EEB9F094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5950901" y="638064"/>
            <a:ext cx="6053666" cy="55818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53670"/>
              <a:gd name="f7" fmla="val 5581866"/>
              <a:gd name="f8" fmla="val 1098"/>
              <a:gd name="f9" fmla="val 514028"/>
              <a:gd name="f10" fmla="val 1254558"/>
              <a:gd name="f11" fmla="val 1249853"/>
              <a:gd name="f12" fmla="val 35717"/>
              <a:gd name="f13" fmla="val 5488"/>
              <a:gd name="f14" fmla="val 140445"/>
              <a:gd name="f15" fmla="val 21641"/>
              <a:gd name="f16" fmla="val 216722"/>
              <a:gd name="f17" fmla="val 32932"/>
              <a:gd name="f18" fmla="val 307527"/>
              <a:gd name="f19" fmla="val 44850"/>
              <a:gd name="f20" fmla="val 415282"/>
              <a:gd name="f21" fmla="val 59121"/>
              <a:gd name="f22" fmla="val 534539"/>
              <a:gd name="f23" fmla="val 74175"/>
              <a:gd name="f24" fmla="val 668931"/>
              <a:gd name="f25" fmla="val 90014"/>
              <a:gd name="f26" fmla="val 815430"/>
              <a:gd name="f27" fmla="val 106794"/>
              <a:gd name="f28" fmla="val 974641"/>
              <a:gd name="f29" fmla="val 123574"/>
              <a:gd name="f30" fmla="val 1144144"/>
              <a:gd name="f31" fmla="val 140667"/>
              <a:gd name="f32" fmla="val 1326965"/>
              <a:gd name="f33" fmla="val 156506"/>
              <a:gd name="f34" fmla="val 1518261"/>
              <a:gd name="f35" fmla="val 171717"/>
              <a:gd name="f36" fmla="val 1720453"/>
              <a:gd name="f37" fmla="val 185518"/>
              <a:gd name="f38" fmla="val 1931121"/>
              <a:gd name="f39" fmla="val 198690"/>
              <a:gd name="f40" fmla="val 2150869"/>
              <a:gd name="f41" fmla="val 211079"/>
              <a:gd name="f42" fmla="val 2263467"/>
              <a:gd name="f43" fmla="val 215470"/>
              <a:gd name="f44" fmla="val 2378487"/>
              <a:gd name="f45" fmla="val 220332"/>
              <a:gd name="f46" fmla="val 2495323"/>
              <a:gd name="f47" fmla="val 224879"/>
              <a:gd name="f48" fmla="val 2612764"/>
              <a:gd name="f49" fmla="val 227859"/>
              <a:gd name="f50" fmla="val 2732627"/>
              <a:gd name="f51" fmla="val 230525"/>
              <a:gd name="f52" fmla="val 2853700"/>
              <a:gd name="f53" fmla="val 233348"/>
              <a:gd name="f54" fmla="val 2977195"/>
              <a:gd name="f55" fmla="val 235229"/>
              <a:gd name="f56" fmla="val 3101900"/>
              <a:gd name="f57" fmla="val 3227817"/>
              <a:gd name="f58" fmla="val 236170"/>
              <a:gd name="f59" fmla="val 3354944"/>
              <a:gd name="f60" fmla="val 3483887"/>
              <a:gd name="f61" fmla="val 3612830"/>
              <a:gd name="f62" fmla="val 231623"/>
              <a:gd name="f63" fmla="val 3743589"/>
              <a:gd name="f64" fmla="val 3875559"/>
              <a:gd name="f65" fmla="val 223938"/>
              <a:gd name="f66" fmla="val 4007529"/>
              <a:gd name="f67" fmla="val 219391"/>
              <a:gd name="f68" fmla="val 4140710"/>
              <a:gd name="f69" fmla="val 212961"/>
              <a:gd name="f70" fmla="val 4275102"/>
              <a:gd name="f71" fmla="val 205277"/>
              <a:gd name="f72" fmla="val 4410098"/>
              <a:gd name="f73" fmla="val 197907"/>
              <a:gd name="f74" fmla="val 4545096"/>
              <a:gd name="f75" fmla="val 188498"/>
              <a:gd name="f76" fmla="val 4681909"/>
              <a:gd name="f77" fmla="val 177207"/>
              <a:gd name="f78" fmla="val 4816905"/>
              <a:gd name="f79" fmla="val 165916"/>
              <a:gd name="f80" fmla="val 4954323"/>
              <a:gd name="f81" fmla="val 152899"/>
              <a:gd name="f82" fmla="val 5092347"/>
              <a:gd name="f83" fmla="val 138629"/>
              <a:gd name="f84" fmla="val 5228555"/>
              <a:gd name="f85" fmla="val 5366578"/>
              <a:gd name="f86" fmla="val 106010"/>
              <a:gd name="f87" fmla="val 5503997"/>
              <a:gd name="f88" fmla="val 87192"/>
              <a:gd name="f89" fmla="val 5642020"/>
              <a:gd name="f90" fmla="val 68530"/>
              <a:gd name="f91" fmla="val 5779438"/>
              <a:gd name="f92" fmla="val 46733"/>
              <a:gd name="f93" fmla="val 5916251"/>
              <a:gd name="f94" fmla="val 24464"/>
              <a:gd name="f95" fmla="+- 0 0 -90"/>
              <a:gd name="f96" fmla="*/ f3 1 6053670"/>
              <a:gd name="f97" fmla="*/ f4 1 5581866"/>
              <a:gd name="f98" fmla="+- f7 0 f5"/>
              <a:gd name="f99" fmla="+- f6 0 f5"/>
              <a:gd name="f100" fmla="*/ f95 f0 1"/>
              <a:gd name="f101" fmla="*/ f99 1 6053670"/>
              <a:gd name="f102" fmla="*/ f98 1 5581866"/>
              <a:gd name="f103" fmla="*/ 6053670 f99 1"/>
              <a:gd name="f104" fmla="*/ 1098 f98 1"/>
              <a:gd name="f105" fmla="*/ 514028 f98 1"/>
              <a:gd name="f106" fmla="*/ 1254558 f98 1"/>
              <a:gd name="f107" fmla="*/ 5581866 f98 1"/>
              <a:gd name="f108" fmla="*/ 0 f99 1"/>
              <a:gd name="f109" fmla="*/ 1249853 f98 1"/>
              <a:gd name="f110" fmla="*/ 0 f98 1"/>
              <a:gd name="f111" fmla="*/ 35717 f99 1"/>
              <a:gd name="f112" fmla="*/ 5488 f98 1"/>
              <a:gd name="f113" fmla="*/ 140445 f99 1"/>
              <a:gd name="f114" fmla="*/ 21641 f98 1"/>
              <a:gd name="f115" fmla="*/ 216722 f99 1"/>
              <a:gd name="f116" fmla="*/ 32932 f98 1"/>
              <a:gd name="f117" fmla="*/ 307527 f99 1"/>
              <a:gd name="f118" fmla="*/ 44850 f98 1"/>
              <a:gd name="f119" fmla="*/ 415282 f99 1"/>
              <a:gd name="f120" fmla="*/ 59121 f98 1"/>
              <a:gd name="f121" fmla="*/ 534539 f99 1"/>
              <a:gd name="f122" fmla="*/ 74175 f98 1"/>
              <a:gd name="f123" fmla="*/ 668931 f99 1"/>
              <a:gd name="f124" fmla="*/ 90014 f98 1"/>
              <a:gd name="f125" fmla="*/ 815430 f99 1"/>
              <a:gd name="f126" fmla="*/ 106794 f98 1"/>
              <a:gd name="f127" fmla="*/ 974641 f99 1"/>
              <a:gd name="f128" fmla="*/ 123574 f98 1"/>
              <a:gd name="f129" fmla="*/ 1144144 f99 1"/>
              <a:gd name="f130" fmla="*/ 140667 f98 1"/>
              <a:gd name="f131" fmla="*/ 1326965 f99 1"/>
              <a:gd name="f132" fmla="*/ 156506 f98 1"/>
              <a:gd name="f133" fmla="*/ 1518261 f99 1"/>
              <a:gd name="f134" fmla="*/ 171717 f98 1"/>
              <a:gd name="f135" fmla="*/ 1720453 f99 1"/>
              <a:gd name="f136" fmla="*/ 185518 f98 1"/>
              <a:gd name="f137" fmla="*/ 1931121 f99 1"/>
              <a:gd name="f138" fmla="*/ 198690 f98 1"/>
              <a:gd name="f139" fmla="*/ 2150869 f99 1"/>
              <a:gd name="f140" fmla="*/ 211079 f98 1"/>
              <a:gd name="f141" fmla="*/ 2263467 f99 1"/>
              <a:gd name="f142" fmla="*/ 215470 f98 1"/>
              <a:gd name="f143" fmla="*/ 2378487 f99 1"/>
              <a:gd name="f144" fmla="*/ 220332 f98 1"/>
              <a:gd name="f145" fmla="*/ 2495323 f99 1"/>
              <a:gd name="f146" fmla="*/ 224879 f98 1"/>
              <a:gd name="f147" fmla="*/ 2612764 f99 1"/>
              <a:gd name="f148" fmla="*/ 227859 f98 1"/>
              <a:gd name="f149" fmla="*/ 2732627 f99 1"/>
              <a:gd name="f150" fmla="*/ 230525 f98 1"/>
              <a:gd name="f151" fmla="*/ 2853700 f99 1"/>
              <a:gd name="f152" fmla="*/ 233348 f98 1"/>
              <a:gd name="f153" fmla="*/ 2977195 f99 1"/>
              <a:gd name="f154" fmla="*/ 235229 f98 1"/>
              <a:gd name="f155" fmla="*/ 3101900 f99 1"/>
              <a:gd name="f156" fmla="*/ 3227817 f99 1"/>
              <a:gd name="f157" fmla="*/ 236170 f98 1"/>
              <a:gd name="f158" fmla="*/ 3354944 f99 1"/>
              <a:gd name="f159" fmla="*/ 3483887 f99 1"/>
              <a:gd name="f160" fmla="*/ 3612830 f99 1"/>
              <a:gd name="f161" fmla="*/ 231623 f98 1"/>
              <a:gd name="f162" fmla="*/ 3743589 f99 1"/>
              <a:gd name="f163" fmla="*/ 3875559 f99 1"/>
              <a:gd name="f164" fmla="*/ 223938 f98 1"/>
              <a:gd name="f165" fmla="*/ 4007529 f99 1"/>
              <a:gd name="f166" fmla="*/ 219391 f98 1"/>
              <a:gd name="f167" fmla="*/ 4140710 f99 1"/>
              <a:gd name="f168" fmla="*/ 212961 f98 1"/>
              <a:gd name="f169" fmla="*/ 4275102 f99 1"/>
              <a:gd name="f170" fmla="*/ 205277 f98 1"/>
              <a:gd name="f171" fmla="*/ 4410098 f99 1"/>
              <a:gd name="f172" fmla="*/ 197907 f98 1"/>
              <a:gd name="f173" fmla="*/ 4545096 f99 1"/>
              <a:gd name="f174" fmla="*/ 188498 f98 1"/>
              <a:gd name="f175" fmla="*/ 4681909 f99 1"/>
              <a:gd name="f176" fmla="*/ 177207 f98 1"/>
              <a:gd name="f177" fmla="*/ 4816905 f99 1"/>
              <a:gd name="f178" fmla="*/ 165916 f98 1"/>
              <a:gd name="f179" fmla="*/ 4954323 f99 1"/>
              <a:gd name="f180" fmla="*/ 152899 f98 1"/>
              <a:gd name="f181" fmla="*/ 5092347 f99 1"/>
              <a:gd name="f182" fmla="*/ 138629 f98 1"/>
              <a:gd name="f183" fmla="*/ 5228555 f99 1"/>
              <a:gd name="f184" fmla="*/ 5366578 f99 1"/>
              <a:gd name="f185" fmla="*/ 106010 f98 1"/>
              <a:gd name="f186" fmla="*/ 5503997 f99 1"/>
              <a:gd name="f187" fmla="*/ 87192 f98 1"/>
              <a:gd name="f188" fmla="*/ 5642020 f99 1"/>
              <a:gd name="f189" fmla="*/ 68530 f98 1"/>
              <a:gd name="f190" fmla="*/ 5779438 f99 1"/>
              <a:gd name="f191" fmla="*/ 46733 f98 1"/>
              <a:gd name="f192" fmla="*/ 5916251 f99 1"/>
              <a:gd name="f193" fmla="*/ 24464 f98 1"/>
              <a:gd name="f194" fmla="*/ f100 1 f2"/>
              <a:gd name="f195" fmla="*/ f103 1 6053670"/>
              <a:gd name="f196" fmla="*/ f104 1 5581866"/>
              <a:gd name="f197" fmla="*/ f105 1 5581866"/>
              <a:gd name="f198" fmla="*/ f106 1 5581866"/>
              <a:gd name="f199" fmla="*/ f107 1 5581866"/>
              <a:gd name="f200" fmla="*/ f108 1 6053670"/>
              <a:gd name="f201" fmla="*/ f109 1 5581866"/>
              <a:gd name="f202" fmla="*/ f110 1 5581866"/>
              <a:gd name="f203" fmla="*/ f111 1 6053670"/>
              <a:gd name="f204" fmla="*/ f112 1 5581866"/>
              <a:gd name="f205" fmla="*/ f113 1 6053670"/>
              <a:gd name="f206" fmla="*/ f114 1 5581866"/>
              <a:gd name="f207" fmla="*/ f115 1 6053670"/>
              <a:gd name="f208" fmla="*/ f116 1 5581866"/>
              <a:gd name="f209" fmla="*/ f117 1 6053670"/>
              <a:gd name="f210" fmla="*/ f118 1 5581866"/>
              <a:gd name="f211" fmla="*/ f119 1 6053670"/>
              <a:gd name="f212" fmla="*/ f120 1 5581866"/>
              <a:gd name="f213" fmla="*/ f121 1 6053670"/>
              <a:gd name="f214" fmla="*/ f122 1 5581866"/>
              <a:gd name="f215" fmla="*/ f123 1 6053670"/>
              <a:gd name="f216" fmla="*/ f124 1 5581866"/>
              <a:gd name="f217" fmla="*/ f125 1 6053670"/>
              <a:gd name="f218" fmla="*/ f126 1 5581866"/>
              <a:gd name="f219" fmla="*/ f127 1 6053670"/>
              <a:gd name="f220" fmla="*/ f128 1 5581866"/>
              <a:gd name="f221" fmla="*/ f129 1 6053670"/>
              <a:gd name="f222" fmla="*/ f130 1 5581866"/>
              <a:gd name="f223" fmla="*/ f131 1 6053670"/>
              <a:gd name="f224" fmla="*/ f132 1 5581866"/>
              <a:gd name="f225" fmla="*/ f133 1 6053670"/>
              <a:gd name="f226" fmla="*/ f134 1 5581866"/>
              <a:gd name="f227" fmla="*/ f135 1 6053670"/>
              <a:gd name="f228" fmla="*/ f136 1 5581866"/>
              <a:gd name="f229" fmla="*/ f137 1 6053670"/>
              <a:gd name="f230" fmla="*/ f138 1 5581866"/>
              <a:gd name="f231" fmla="*/ f139 1 6053670"/>
              <a:gd name="f232" fmla="*/ f140 1 5581866"/>
              <a:gd name="f233" fmla="*/ f141 1 6053670"/>
              <a:gd name="f234" fmla="*/ f142 1 5581866"/>
              <a:gd name="f235" fmla="*/ f143 1 6053670"/>
              <a:gd name="f236" fmla="*/ f144 1 5581866"/>
              <a:gd name="f237" fmla="*/ f145 1 6053670"/>
              <a:gd name="f238" fmla="*/ f146 1 5581866"/>
              <a:gd name="f239" fmla="*/ f147 1 6053670"/>
              <a:gd name="f240" fmla="*/ f148 1 5581866"/>
              <a:gd name="f241" fmla="*/ f149 1 6053670"/>
              <a:gd name="f242" fmla="*/ f150 1 5581866"/>
              <a:gd name="f243" fmla="*/ f151 1 6053670"/>
              <a:gd name="f244" fmla="*/ f152 1 5581866"/>
              <a:gd name="f245" fmla="*/ f153 1 6053670"/>
              <a:gd name="f246" fmla="*/ f154 1 5581866"/>
              <a:gd name="f247" fmla="*/ f155 1 6053670"/>
              <a:gd name="f248" fmla="*/ f156 1 6053670"/>
              <a:gd name="f249" fmla="*/ f157 1 5581866"/>
              <a:gd name="f250" fmla="*/ f158 1 6053670"/>
              <a:gd name="f251" fmla="*/ f159 1 6053670"/>
              <a:gd name="f252" fmla="*/ f160 1 6053670"/>
              <a:gd name="f253" fmla="*/ f161 1 5581866"/>
              <a:gd name="f254" fmla="*/ f162 1 6053670"/>
              <a:gd name="f255" fmla="*/ f163 1 6053670"/>
              <a:gd name="f256" fmla="*/ f164 1 5581866"/>
              <a:gd name="f257" fmla="*/ f165 1 6053670"/>
              <a:gd name="f258" fmla="*/ f166 1 5581866"/>
              <a:gd name="f259" fmla="*/ f167 1 6053670"/>
              <a:gd name="f260" fmla="*/ f168 1 5581866"/>
              <a:gd name="f261" fmla="*/ f169 1 6053670"/>
              <a:gd name="f262" fmla="*/ f170 1 5581866"/>
              <a:gd name="f263" fmla="*/ f171 1 6053670"/>
              <a:gd name="f264" fmla="*/ f172 1 5581866"/>
              <a:gd name="f265" fmla="*/ f173 1 6053670"/>
              <a:gd name="f266" fmla="*/ f174 1 5581866"/>
              <a:gd name="f267" fmla="*/ f175 1 6053670"/>
              <a:gd name="f268" fmla="*/ f176 1 5581866"/>
              <a:gd name="f269" fmla="*/ f177 1 6053670"/>
              <a:gd name="f270" fmla="*/ f178 1 5581866"/>
              <a:gd name="f271" fmla="*/ f179 1 6053670"/>
              <a:gd name="f272" fmla="*/ f180 1 5581866"/>
              <a:gd name="f273" fmla="*/ f181 1 6053670"/>
              <a:gd name="f274" fmla="*/ f182 1 5581866"/>
              <a:gd name="f275" fmla="*/ f183 1 6053670"/>
              <a:gd name="f276" fmla="*/ f184 1 6053670"/>
              <a:gd name="f277" fmla="*/ f185 1 5581866"/>
              <a:gd name="f278" fmla="*/ f186 1 6053670"/>
              <a:gd name="f279" fmla="*/ f187 1 5581866"/>
              <a:gd name="f280" fmla="*/ f188 1 6053670"/>
              <a:gd name="f281" fmla="*/ f189 1 5581866"/>
              <a:gd name="f282" fmla="*/ f190 1 6053670"/>
              <a:gd name="f283" fmla="*/ f191 1 5581866"/>
              <a:gd name="f284" fmla="*/ f192 1 6053670"/>
              <a:gd name="f285" fmla="*/ f193 1 5581866"/>
              <a:gd name="f286" fmla="*/ f5 1 f101"/>
              <a:gd name="f287" fmla="*/ f6 1 f101"/>
              <a:gd name="f288" fmla="*/ f5 1 f102"/>
              <a:gd name="f289" fmla="*/ f7 1 f102"/>
              <a:gd name="f290" fmla="+- f194 0 f1"/>
              <a:gd name="f291" fmla="*/ f195 1 f101"/>
              <a:gd name="f292" fmla="*/ f196 1 f102"/>
              <a:gd name="f293" fmla="*/ f197 1 f102"/>
              <a:gd name="f294" fmla="*/ f198 1 f102"/>
              <a:gd name="f295" fmla="*/ f199 1 f102"/>
              <a:gd name="f296" fmla="*/ f200 1 f101"/>
              <a:gd name="f297" fmla="*/ f201 1 f102"/>
              <a:gd name="f298" fmla="*/ f202 1 f102"/>
              <a:gd name="f299" fmla="*/ f203 1 f101"/>
              <a:gd name="f300" fmla="*/ f204 1 f102"/>
              <a:gd name="f301" fmla="*/ f205 1 f101"/>
              <a:gd name="f302" fmla="*/ f206 1 f102"/>
              <a:gd name="f303" fmla="*/ f207 1 f101"/>
              <a:gd name="f304" fmla="*/ f208 1 f102"/>
              <a:gd name="f305" fmla="*/ f209 1 f101"/>
              <a:gd name="f306" fmla="*/ f210 1 f102"/>
              <a:gd name="f307" fmla="*/ f211 1 f101"/>
              <a:gd name="f308" fmla="*/ f212 1 f102"/>
              <a:gd name="f309" fmla="*/ f213 1 f101"/>
              <a:gd name="f310" fmla="*/ f214 1 f102"/>
              <a:gd name="f311" fmla="*/ f215 1 f101"/>
              <a:gd name="f312" fmla="*/ f216 1 f102"/>
              <a:gd name="f313" fmla="*/ f217 1 f101"/>
              <a:gd name="f314" fmla="*/ f218 1 f102"/>
              <a:gd name="f315" fmla="*/ f219 1 f101"/>
              <a:gd name="f316" fmla="*/ f220 1 f102"/>
              <a:gd name="f317" fmla="*/ f221 1 f101"/>
              <a:gd name="f318" fmla="*/ f222 1 f102"/>
              <a:gd name="f319" fmla="*/ f223 1 f101"/>
              <a:gd name="f320" fmla="*/ f224 1 f102"/>
              <a:gd name="f321" fmla="*/ f225 1 f101"/>
              <a:gd name="f322" fmla="*/ f226 1 f102"/>
              <a:gd name="f323" fmla="*/ f227 1 f101"/>
              <a:gd name="f324" fmla="*/ f228 1 f102"/>
              <a:gd name="f325" fmla="*/ f229 1 f101"/>
              <a:gd name="f326" fmla="*/ f230 1 f102"/>
              <a:gd name="f327" fmla="*/ f231 1 f101"/>
              <a:gd name="f328" fmla="*/ f232 1 f102"/>
              <a:gd name="f329" fmla="*/ f233 1 f101"/>
              <a:gd name="f330" fmla="*/ f234 1 f102"/>
              <a:gd name="f331" fmla="*/ f235 1 f101"/>
              <a:gd name="f332" fmla="*/ f236 1 f102"/>
              <a:gd name="f333" fmla="*/ f237 1 f101"/>
              <a:gd name="f334" fmla="*/ f238 1 f102"/>
              <a:gd name="f335" fmla="*/ f239 1 f101"/>
              <a:gd name="f336" fmla="*/ f240 1 f102"/>
              <a:gd name="f337" fmla="*/ f241 1 f101"/>
              <a:gd name="f338" fmla="*/ f242 1 f102"/>
              <a:gd name="f339" fmla="*/ f243 1 f101"/>
              <a:gd name="f340" fmla="*/ f244 1 f102"/>
              <a:gd name="f341" fmla="*/ f245 1 f101"/>
              <a:gd name="f342" fmla="*/ f246 1 f102"/>
              <a:gd name="f343" fmla="*/ f247 1 f101"/>
              <a:gd name="f344" fmla="*/ f248 1 f101"/>
              <a:gd name="f345" fmla="*/ f249 1 f102"/>
              <a:gd name="f346" fmla="*/ f250 1 f101"/>
              <a:gd name="f347" fmla="*/ f251 1 f101"/>
              <a:gd name="f348" fmla="*/ f252 1 f101"/>
              <a:gd name="f349" fmla="*/ f253 1 f102"/>
              <a:gd name="f350" fmla="*/ f254 1 f101"/>
              <a:gd name="f351" fmla="*/ f255 1 f101"/>
              <a:gd name="f352" fmla="*/ f256 1 f102"/>
              <a:gd name="f353" fmla="*/ f257 1 f101"/>
              <a:gd name="f354" fmla="*/ f258 1 f102"/>
              <a:gd name="f355" fmla="*/ f259 1 f101"/>
              <a:gd name="f356" fmla="*/ f260 1 f102"/>
              <a:gd name="f357" fmla="*/ f261 1 f101"/>
              <a:gd name="f358" fmla="*/ f262 1 f102"/>
              <a:gd name="f359" fmla="*/ f263 1 f101"/>
              <a:gd name="f360" fmla="*/ f264 1 f102"/>
              <a:gd name="f361" fmla="*/ f265 1 f101"/>
              <a:gd name="f362" fmla="*/ f266 1 f102"/>
              <a:gd name="f363" fmla="*/ f267 1 f101"/>
              <a:gd name="f364" fmla="*/ f268 1 f102"/>
              <a:gd name="f365" fmla="*/ f269 1 f101"/>
              <a:gd name="f366" fmla="*/ f270 1 f102"/>
              <a:gd name="f367" fmla="*/ f271 1 f101"/>
              <a:gd name="f368" fmla="*/ f272 1 f102"/>
              <a:gd name="f369" fmla="*/ f273 1 f101"/>
              <a:gd name="f370" fmla="*/ f274 1 f102"/>
              <a:gd name="f371" fmla="*/ f275 1 f101"/>
              <a:gd name="f372" fmla="*/ f276 1 f101"/>
              <a:gd name="f373" fmla="*/ f277 1 f102"/>
              <a:gd name="f374" fmla="*/ f278 1 f101"/>
              <a:gd name="f375" fmla="*/ f279 1 f102"/>
              <a:gd name="f376" fmla="*/ f280 1 f101"/>
              <a:gd name="f377" fmla="*/ f281 1 f102"/>
              <a:gd name="f378" fmla="*/ f282 1 f101"/>
              <a:gd name="f379" fmla="*/ f283 1 f102"/>
              <a:gd name="f380" fmla="*/ f284 1 f101"/>
              <a:gd name="f381" fmla="*/ f285 1 f102"/>
              <a:gd name="f382" fmla="*/ f286 f96 1"/>
              <a:gd name="f383" fmla="*/ f287 f96 1"/>
              <a:gd name="f384" fmla="*/ f289 f97 1"/>
              <a:gd name="f385" fmla="*/ f288 f97 1"/>
              <a:gd name="f386" fmla="*/ f291 f96 1"/>
              <a:gd name="f387" fmla="*/ f292 f97 1"/>
              <a:gd name="f388" fmla="*/ f293 f97 1"/>
              <a:gd name="f389" fmla="*/ f294 f97 1"/>
              <a:gd name="f390" fmla="*/ f295 f97 1"/>
              <a:gd name="f391" fmla="*/ f296 f96 1"/>
              <a:gd name="f392" fmla="*/ f297 f97 1"/>
              <a:gd name="f393" fmla="*/ f298 f97 1"/>
              <a:gd name="f394" fmla="*/ f299 f96 1"/>
              <a:gd name="f395" fmla="*/ f300 f97 1"/>
              <a:gd name="f396" fmla="*/ f301 f96 1"/>
              <a:gd name="f397" fmla="*/ f302 f97 1"/>
              <a:gd name="f398" fmla="*/ f303 f96 1"/>
              <a:gd name="f399" fmla="*/ f304 f97 1"/>
              <a:gd name="f400" fmla="*/ f305 f96 1"/>
              <a:gd name="f401" fmla="*/ f306 f97 1"/>
              <a:gd name="f402" fmla="*/ f307 f96 1"/>
              <a:gd name="f403" fmla="*/ f308 f97 1"/>
              <a:gd name="f404" fmla="*/ f309 f96 1"/>
              <a:gd name="f405" fmla="*/ f310 f97 1"/>
              <a:gd name="f406" fmla="*/ f311 f96 1"/>
              <a:gd name="f407" fmla="*/ f312 f97 1"/>
              <a:gd name="f408" fmla="*/ f313 f96 1"/>
              <a:gd name="f409" fmla="*/ f314 f97 1"/>
              <a:gd name="f410" fmla="*/ f315 f96 1"/>
              <a:gd name="f411" fmla="*/ f316 f97 1"/>
              <a:gd name="f412" fmla="*/ f317 f96 1"/>
              <a:gd name="f413" fmla="*/ f318 f97 1"/>
              <a:gd name="f414" fmla="*/ f319 f96 1"/>
              <a:gd name="f415" fmla="*/ f320 f97 1"/>
              <a:gd name="f416" fmla="*/ f321 f96 1"/>
              <a:gd name="f417" fmla="*/ f322 f97 1"/>
              <a:gd name="f418" fmla="*/ f323 f96 1"/>
              <a:gd name="f419" fmla="*/ f324 f97 1"/>
              <a:gd name="f420" fmla="*/ f325 f96 1"/>
              <a:gd name="f421" fmla="*/ f326 f97 1"/>
              <a:gd name="f422" fmla="*/ f327 f96 1"/>
              <a:gd name="f423" fmla="*/ f328 f97 1"/>
              <a:gd name="f424" fmla="*/ f329 f96 1"/>
              <a:gd name="f425" fmla="*/ f330 f97 1"/>
              <a:gd name="f426" fmla="*/ f331 f96 1"/>
              <a:gd name="f427" fmla="*/ f332 f97 1"/>
              <a:gd name="f428" fmla="*/ f333 f96 1"/>
              <a:gd name="f429" fmla="*/ f334 f97 1"/>
              <a:gd name="f430" fmla="*/ f335 f96 1"/>
              <a:gd name="f431" fmla="*/ f336 f97 1"/>
              <a:gd name="f432" fmla="*/ f337 f96 1"/>
              <a:gd name="f433" fmla="*/ f338 f97 1"/>
              <a:gd name="f434" fmla="*/ f339 f96 1"/>
              <a:gd name="f435" fmla="*/ f340 f97 1"/>
              <a:gd name="f436" fmla="*/ f341 f96 1"/>
              <a:gd name="f437" fmla="*/ f342 f97 1"/>
              <a:gd name="f438" fmla="*/ f343 f96 1"/>
              <a:gd name="f439" fmla="*/ f344 f96 1"/>
              <a:gd name="f440" fmla="*/ f345 f97 1"/>
              <a:gd name="f441" fmla="*/ f346 f96 1"/>
              <a:gd name="f442" fmla="*/ f347 f96 1"/>
              <a:gd name="f443" fmla="*/ f348 f96 1"/>
              <a:gd name="f444" fmla="*/ f349 f97 1"/>
              <a:gd name="f445" fmla="*/ f350 f96 1"/>
              <a:gd name="f446" fmla="*/ f351 f96 1"/>
              <a:gd name="f447" fmla="*/ f352 f97 1"/>
              <a:gd name="f448" fmla="*/ f353 f96 1"/>
              <a:gd name="f449" fmla="*/ f354 f97 1"/>
              <a:gd name="f450" fmla="*/ f355 f96 1"/>
              <a:gd name="f451" fmla="*/ f356 f97 1"/>
              <a:gd name="f452" fmla="*/ f357 f96 1"/>
              <a:gd name="f453" fmla="*/ f358 f97 1"/>
              <a:gd name="f454" fmla="*/ f359 f96 1"/>
              <a:gd name="f455" fmla="*/ f360 f97 1"/>
              <a:gd name="f456" fmla="*/ f361 f96 1"/>
              <a:gd name="f457" fmla="*/ f362 f97 1"/>
              <a:gd name="f458" fmla="*/ f363 f96 1"/>
              <a:gd name="f459" fmla="*/ f364 f97 1"/>
              <a:gd name="f460" fmla="*/ f365 f96 1"/>
              <a:gd name="f461" fmla="*/ f366 f97 1"/>
              <a:gd name="f462" fmla="*/ f367 f96 1"/>
              <a:gd name="f463" fmla="*/ f368 f97 1"/>
              <a:gd name="f464" fmla="*/ f369 f96 1"/>
              <a:gd name="f465" fmla="*/ f370 f97 1"/>
              <a:gd name="f466" fmla="*/ f371 f96 1"/>
              <a:gd name="f467" fmla="*/ f372 f96 1"/>
              <a:gd name="f468" fmla="*/ f373 f97 1"/>
              <a:gd name="f469" fmla="*/ f374 f96 1"/>
              <a:gd name="f470" fmla="*/ f375 f97 1"/>
              <a:gd name="f471" fmla="*/ f376 f96 1"/>
              <a:gd name="f472" fmla="*/ f377 f97 1"/>
              <a:gd name="f473" fmla="*/ f378 f96 1"/>
              <a:gd name="f474" fmla="*/ f379 f97 1"/>
              <a:gd name="f475" fmla="*/ f380 f96 1"/>
              <a:gd name="f476" fmla="*/ f381 f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0">
                <a:pos x="f386" y="f387"/>
              </a:cxn>
              <a:cxn ang="f290">
                <a:pos x="f386" y="f388"/>
              </a:cxn>
              <a:cxn ang="f290">
                <a:pos x="f386" y="f389"/>
              </a:cxn>
              <a:cxn ang="f290">
                <a:pos x="f386" y="f390"/>
              </a:cxn>
              <a:cxn ang="f290">
                <a:pos x="f391" y="f390"/>
              </a:cxn>
              <a:cxn ang="f290">
                <a:pos x="f391" y="f392"/>
              </a:cxn>
              <a:cxn ang="f290">
                <a:pos x="f391" y="f388"/>
              </a:cxn>
              <a:cxn ang="f290">
                <a:pos x="f391" y="f393"/>
              </a:cxn>
              <a:cxn ang="f290">
                <a:pos x="f394" y="f395"/>
              </a:cxn>
              <a:cxn ang="f290">
                <a:pos x="f396" y="f397"/>
              </a:cxn>
              <a:cxn ang="f290">
                <a:pos x="f398" y="f399"/>
              </a:cxn>
              <a:cxn ang="f290">
                <a:pos x="f400" y="f401"/>
              </a:cxn>
              <a:cxn ang="f290">
                <a:pos x="f402" y="f403"/>
              </a:cxn>
              <a:cxn ang="f290">
                <a:pos x="f404" y="f405"/>
              </a:cxn>
              <a:cxn ang="f290">
                <a:pos x="f406" y="f407"/>
              </a:cxn>
              <a:cxn ang="f290">
                <a:pos x="f408" y="f409"/>
              </a:cxn>
              <a:cxn ang="f290">
                <a:pos x="f410" y="f411"/>
              </a:cxn>
              <a:cxn ang="f290">
                <a:pos x="f412" y="f413"/>
              </a:cxn>
              <a:cxn ang="f290">
                <a:pos x="f414" y="f415"/>
              </a:cxn>
              <a:cxn ang="f290">
                <a:pos x="f416" y="f417"/>
              </a:cxn>
              <a:cxn ang="f290">
                <a:pos x="f418" y="f419"/>
              </a:cxn>
              <a:cxn ang="f290">
                <a:pos x="f420" y="f421"/>
              </a:cxn>
              <a:cxn ang="f290">
                <a:pos x="f422" y="f423"/>
              </a:cxn>
              <a:cxn ang="f290">
                <a:pos x="f424" y="f425"/>
              </a:cxn>
              <a:cxn ang="f290">
                <a:pos x="f426" y="f427"/>
              </a:cxn>
              <a:cxn ang="f290">
                <a:pos x="f428" y="f429"/>
              </a:cxn>
              <a:cxn ang="f290">
                <a:pos x="f430" y="f431"/>
              </a:cxn>
              <a:cxn ang="f290">
                <a:pos x="f432" y="f433"/>
              </a:cxn>
              <a:cxn ang="f290">
                <a:pos x="f434" y="f435"/>
              </a:cxn>
              <a:cxn ang="f290">
                <a:pos x="f436" y="f437"/>
              </a:cxn>
              <a:cxn ang="f290">
                <a:pos x="f438" y="f437"/>
              </a:cxn>
              <a:cxn ang="f290">
                <a:pos x="f439" y="f440"/>
              </a:cxn>
              <a:cxn ang="f290">
                <a:pos x="f441" y="f437"/>
              </a:cxn>
              <a:cxn ang="f290">
                <a:pos x="f442" y="f435"/>
              </a:cxn>
              <a:cxn ang="f290">
                <a:pos x="f443" y="f444"/>
              </a:cxn>
              <a:cxn ang="f290">
                <a:pos x="f445" y="f431"/>
              </a:cxn>
              <a:cxn ang="f290">
                <a:pos x="f446" y="f447"/>
              </a:cxn>
              <a:cxn ang="f290">
                <a:pos x="f448" y="f449"/>
              </a:cxn>
              <a:cxn ang="f290">
                <a:pos x="f450" y="f451"/>
              </a:cxn>
              <a:cxn ang="f290">
                <a:pos x="f452" y="f453"/>
              </a:cxn>
              <a:cxn ang="f290">
                <a:pos x="f454" y="f455"/>
              </a:cxn>
              <a:cxn ang="f290">
                <a:pos x="f456" y="f457"/>
              </a:cxn>
              <a:cxn ang="f290">
                <a:pos x="f458" y="f459"/>
              </a:cxn>
              <a:cxn ang="f290">
                <a:pos x="f460" y="f461"/>
              </a:cxn>
              <a:cxn ang="f290">
                <a:pos x="f462" y="f463"/>
              </a:cxn>
              <a:cxn ang="f290">
                <a:pos x="f464" y="f465"/>
              </a:cxn>
              <a:cxn ang="f290">
                <a:pos x="f466" y="f411"/>
              </a:cxn>
              <a:cxn ang="f290">
                <a:pos x="f467" y="f468"/>
              </a:cxn>
              <a:cxn ang="f290">
                <a:pos x="f469" y="f470"/>
              </a:cxn>
              <a:cxn ang="f290">
                <a:pos x="f471" y="f472"/>
              </a:cxn>
              <a:cxn ang="f290">
                <a:pos x="f473" y="f474"/>
              </a:cxn>
              <a:cxn ang="f290">
                <a:pos x="f475" y="f476"/>
              </a:cxn>
            </a:cxnLst>
            <a:rect l="f382" t="f385" r="f383" b="f384"/>
            <a:pathLst>
              <a:path w="6053670" h="5581866">
                <a:moveTo>
                  <a:pt x="f6" y="f8"/>
                </a:moveTo>
                <a:lnTo>
                  <a:pt x="f6" y="f9"/>
                </a:lnTo>
                <a:lnTo>
                  <a:pt x="f6" y="f10"/>
                </a:lnTo>
                <a:lnTo>
                  <a:pt x="f6" y="f7"/>
                </a:lnTo>
                <a:lnTo>
                  <a:pt x="f5" y="f7"/>
                </a:lnTo>
                <a:lnTo>
                  <a:pt x="f5" y="f11"/>
                </a:lnTo>
                <a:lnTo>
                  <a:pt x="f5" y="f9"/>
                </a:lnTo>
                <a:lnTo>
                  <a:pt x="f5" y="f5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5"/>
                </a:lnTo>
                <a:lnTo>
                  <a:pt x="f57" y="f58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29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DA8638F4-752D-44C2-BED0-1494A5CE2D1D}"/>
              </a:ext>
            </a:extLst>
          </p:cNvPr>
          <p:cNvSpPr>
            <a:spLocks noMove="1" noResize="1"/>
          </p:cNvSpPr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+- f4 0 f2"/>
              <a:gd name="f12" fmla="+- f3 0 f2"/>
              <a:gd name="f13" fmla="*/ f12 1 15356"/>
              <a:gd name="f14" fmla="*/ f11 1 8638"/>
              <a:gd name="f15" fmla="*/ 0 1 f13"/>
              <a:gd name="f16" fmla="*/ f3 1 f13"/>
              <a:gd name="f17" fmla="*/ 0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39EAB11-58CA-478D-AB99-D7546D9B46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101" y="629262"/>
            <a:ext cx="5132435" cy="1622319"/>
          </a:xfrm>
        </p:spPr>
        <p:txBody>
          <a:bodyPr>
            <a:normAutofit/>
          </a:bodyPr>
          <a:lstStyle/>
          <a:p>
            <a:pPr lvl="0"/>
            <a:r>
              <a:rPr lang="en-US"/>
              <a:t>Why choose A level Drama?</a:t>
            </a:r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AE69605E-10C0-4740-8027-56FCDFBC0041}"/>
              </a:ext>
            </a:extLst>
          </p:cNvPr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D8D23CCF-946D-4B43-9537-0D4D074F6F2C}"/>
              </a:ext>
            </a:extLst>
          </p:cNvPr>
          <p:cNvSpPr txBox="1"/>
          <p:nvPr/>
        </p:nvSpPr>
        <p:spPr>
          <a:xfrm>
            <a:off x="518620" y="1815148"/>
            <a:ext cx="5773000" cy="4415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285750" marR="0" lvl="0" indent="-285750" algn="l" defTabSz="4572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You will find the course engaging as it encourages creativity and focuses on practical work which reflects 21st century theatre practice.</a:t>
            </a:r>
          </a:p>
          <a:p>
            <a:pPr marL="285750" marR="0" lvl="0" indent="-285750" algn="l" defTabSz="4572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You will develop a multitude of skills including collaboration, communication and an understanding of how to amend and refine work.</a:t>
            </a:r>
          </a:p>
          <a:p>
            <a:pPr marL="285750" marR="0" lvl="0" indent="-285750" algn="l" defTabSz="4572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You can choose to be part of the major school production.</a:t>
            </a:r>
          </a:p>
          <a:p>
            <a:pPr marL="285750" marR="0" lvl="0" indent="-285750" algn="l" defTabSz="4572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You will have opportunities to attend theatre trips.</a:t>
            </a:r>
          </a:p>
          <a:p>
            <a:pPr marL="285750" marR="0" lvl="0" indent="-285750" algn="l" defTabSz="4572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rPr>
              <a:t>You will develop valuable academic and practical transferable skills for the future.  </a:t>
            </a:r>
          </a:p>
          <a:p>
            <a:pPr marL="285750" marR="0" lvl="0" indent="-285750" algn="l" defTabSz="4572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  <a:p>
            <a:pPr marL="285750" marR="0" lvl="0" indent="-285750" algn="l" defTabSz="4572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/>
              <a:buChar char="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pic>
        <p:nvPicPr>
          <p:cNvPr id="20" name="Picture 34">
            <a:extLst>
              <a:ext uri="{FF2B5EF4-FFF2-40B4-BE49-F238E27FC236}">
                <a16:creationId xmlns:a16="http://schemas.microsoft.com/office/drawing/2014/main" id="{64C170F2-E393-42F8-BD7E-53B1BE06B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917" y="1522128"/>
            <a:ext cx="5463540" cy="36499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BCB28F58-2FEA-4136-841A-583B08E96739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>
              <a:extLst>
                <a:ext uri="{FF2B5EF4-FFF2-40B4-BE49-F238E27FC236}">
                  <a16:creationId xmlns:a16="http://schemas.microsoft.com/office/drawing/2014/main" id="{11DE7267-39C6-4D8C-81DC-B859AB360DE2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34A8435F-E132-4982-B94E-AC9A4FBFE24A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DC7C345F-333E-4D4C-8C5F-3333875E98AA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C56279A1-6425-43F8-A6CD-7346125817E8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D41E82F0-0098-4D5C-9DE6-485EEA2DF7D7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6F371F5-516A-4A3C-A3F2-F4DC6CD5EC1F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37FE4FE-1837-4BB7-941E-5B8D0A0E48F7}"/>
                </a:ext>
              </a:extLst>
            </p:cNvPr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D5A953-4F1F-4A45-B602-3D2E6BC71E56}"/>
                </a:ext>
              </a:extLst>
            </p:cNvPr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F22C919-2397-4D0D-9486-33CBAA18431D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Rectangle 18">
            <a:extLst>
              <a:ext uri="{FF2B5EF4-FFF2-40B4-BE49-F238E27FC236}">
                <a16:creationId xmlns:a16="http://schemas.microsoft.com/office/drawing/2014/main" id="{D6B3473B-53B5-4A05-84B8-FF6753EAD257}"/>
              </a:ext>
            </a:extLst>
          </p:cNvPr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D939F0BE-110D-4780-9F13-9D79303CE523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Gothic"/>
            </a:endParaRPr>
          </a:p>
        </p:txBody>
      </p:sp>
      <p:sp>
        <p:nvSpPr>
          <p:cNvPr id="14" name="Rectangle 22">
            <a:extLst>
              <a:ext uri="{FF2B5EF4-FFF2-40B4-BE49-F238E27FC236}">
                <a16:creationId xmlns:a16="http://schemas.microsoft.com/office/drawing/2014/main" id="{0C56B728-1777-40DE-A097-0228C3F3FF90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E264855-CFE7-44FE-A386-4CA73B23559C}"/>
              </a:ext>
            </a:extLst>
          </p:cNvPr>
          <p:cNvSpPr>
            <a:spLocks noMove="1" noResize="1"/>
          </p:cNvSpPr>
          <p:nvPr/>
        </p:nvSpPr>
        <p:spPr>
          <a:xfrm rot="15922474">
            <a:off x="3140478" y="1826073"/>
            <a:ext cx="3299411" cy="440923"/>
          </a:xfrm>
          <a:custGeom>
            <a:avLst/>
            <a:gdLst>
              <a:gd name="f0" fmla="val w"/>
              <a:gd name="f1" fmla="val h"/>
              <a:gd name="f2" fmla="val 0"/>
              <a:gd name="f3" fmla="val 10000"/>
              <a:gd name="f4" fmla="val 5291"/>
              <a:gd name="f5" fmla="val 85"/>
              <a:gd name="f6" fmla="val 2532"/>
              <a:gd name="f7" fmla="val 1736"/>
              <a:gd name="f8" fmla="val 3911"/>
              <a:gd name="f9" fmla="val 7524"/>
              <a:gd name="f10" fmla="val 5298"/>
              <a:gd name="f11" fmla="val 9958"/>
              <a:gd name="f12" fmla="val 9989"/>
              <a:gd name="f13" fmla="val 1958"/>
              <a:gd name="f14" fmla="val 9969"/>
              <a:gd name="f15" fmla="val 3333"/>
              <a:gd name="f16" fmla="val 9667"/>
              <a:gd name="f17" fmla="val 204"/>
              <a:gd name="f18" fmla="val 9334"/>
              <a:gd name="f19" fmla="val 400"/>
              <a:gd name="f20" fmla="val 9001"/>
              <a:gd name="f21" fmla="val 590"/>
              <a:gd name="f22" fmla="val 8667"/>
              <a:gd name="f23" fmla="val 753"/>
              <a:gd name="f24" fmla="val 8333"/>
              <a:gd name="f25" fmla="val 917"/>
              <a:gd name="f26" fmla="val 7999"/>
              <a:gd name="f27" fmla="val 1071"/>
              <a:gd name="f28" fmla="val 7669"/>
              <a:gd name="f29" fmla="val 1202"/>
              <a:gd name="f30" fmla="val 7333"/>
              <a:gd name="f31" fmla="val 1325"/>
              <a:gd name="f32" fmla="val 7000"/>
              <a:gd name="f33" fmla="val 1440"/>
              <a:gd name="f34" fmla="val 6673"/>
              <a:gd name="f35" fmla="val 1538"/>
              <a:gd name="f36" fmla="val 6340"/>
              <a:gd name="f37" fmla="val 1636"/>
              <a:gd name="f38" fmla="val 6013"/>
              <a:gd name="f39" fmla="val 1719"/>
              <a:gd name="f40" fmla="val 5686"/>
              <a:gd name="f41" fmla="val 1784"/>
              <a:gd name="f42" fmla="val 5359"/>
              <a:gd name="f43" fmla="val 1850"/>
              <a:gd name="f44" fmla="val 5036"/>
              <a:gd name="f45" fmla="val 1906"/>
              <a:gd name="f46" fmla="val 4717"/>
              <a:gd name="f47" fmla="val 1948"/>
              <a:gd name="f48" fmla="val 4396"/>
              <a:gd name="f49" fmla="val 1980"/>
              <a:gd name="f50" fmla="val 4079"/>
              <a:gd name="f51" fmla="val 2013"/>
              <a:gd name="f52" fmla="val 3766"/>
              <a:gd name="f53" fmla="val 2029"/>
              <a:gd name="f54" fmla="val 3454"/>
              <a:gd name="f55" fmla="val 2046"/>
              <a:gd name="f56" fmla="val 3145"/>
              <a:gd name="f57" fmla="val 2053"/>
              <a:gd name="f58" fmla="val 2839"/>
              <a:gd name="f59" fmla="val 2537"/>
              <a:gd name="f60" fmla="val 2238"/>
              <a:gd name="f61" fmla="val 1943"/>
              <a:gd name="f62" fmla="val 2004"/>
              <a:gd name="f63" fmla="val 1653"/>
              <a:gd name="f64" fmla="val 1368"/>
              <a:gd name="f65" fmla="val 1955"/>
              <a:gd name="f66" fmla="val 1085"/>
              <a:gd name="f67" fmla="val 1915"/>
              <a:gd name="f68" fmla="val 806"/>
              <a:gd name="f69" fmla="val 1873"/>
              <a:gd name="f70" fmla="val 533"/>
              <a:gd name="f71" fmla="val 1833"/>
              <a:gd name="f72" fmla="val 1726"/>
              <a:gd name="f73" fmla="val 28"/>
              <a:gd name="f74" fmla="val 1995"/>
              <a:gd name="f75" fmla="val 57"/>
              <a:gd name="f76" fmla="val 2263"/>
              <a:gd name="f77" fmla="*/ f0 1 10000"/>
              <a:gd name="f78" fmla="*/ f1 1 5291"/>
              <a:gd name="f79" fmla="+- f4 0 f2"/>
              <a:gd name="f80" fmla="+- f3 0 f2"/>
              <a:gd name="f81" fmla="*/ f80 1 10000"/>
              <a:gd name="f82" fmla="*/ f79 1 5291"/>
              <a:gd name="f83" fmla="*/ f2 1 f81"/>
              <a:gd name="f84" fmla="*/ f3 1 f81"/>
              <a:gd name="f85" fmla="*/ f2 1 f82"/>
              <a:gd name="f86" fmla="*/ f4 1 f82"/>
              <a:gd name="f87" fmla="*/ f83 f77 1"/>
              <a:gd name="f88" fmla="*/ f84 f77 1"/>
              <a:gd name="f89" fmla="*/ f86 f78 1"/>
              <a:gd name="f90" fmla="*/ f85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0000" h="5291">
                <a:moveTo>
                  <a:pt x="f5" y="f6"/>
                </a:moveTo>
                <a:cubicBezTo>
                  <a:pt x="f7" y="f8"/>
                  <a:pt x="f9" y="f10"/>
                  <a:pt x="f11" y="f4"/>
                </a:cubicBezTo>
                <a:cubicBezTo>
                  <a:pt x="f12" y="f13"/>
                  <a:pt x="f14" y="f15"/>
                  <a:pt x="f3" y="f2"/>
                </a:cubicBezTo>
                <a:lnTo>
                  <a:pt x="f3" y="f2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5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2" y="f72"/>
                </a:lnTo>
                <a:cubicBezTo>
                  <a:pt x="f73" y="f74"/>
                  <a:pt x="f75" y="f76"/>
                  <a:pt x="f5" y="f6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Freeform: Shape 26">
            <a:extLst>
              <a:ext uri="{FF2B5EF4-FFF2-40B4-BE49-F238E27FC236}">
                <a16:creationId xmlns:a16="http://schemas.microsoft.com/office/drawing/2014/main" id="{A5172023-6FE2-45DF-934B-3E662C8ABE71}"/>
              </a:ext>
            </a:extLst>
          </p:cNvPr>
          <p:cNvSpPr>
            <a:spLocks noMove="1" noResize="1"/>
          </p:cNvSpPr>
          <p:nvPr/>
        </p:nvSpPr>
        <p:spPr>
          <a:xfrm rot="16200004">
            <a:off x="5171974" y="-140872"/>
            <a:ext cx="6053666" cy="71397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53670"/>
              <a:gd name="f7" fmla="val 7139732"/>
              <a:gd name="f8" fmla="val 1098"/>
              <a:gd name="f9" fmla="val 1084479"/>
              <a:gd name="f10" fmla="val 1254558"/>
              <a:gd name="f11" fmla="val 1249853"/>
              <a:gd name="f12" fmla="val 35717"/>
              <a:gd name="f13" fmla="val 5488"/>
              <a:gd name="f14" fmla="val 140445"/>
              <a:gd name="f15" fmla="val 21641"/>
              <a:gd name="f16" fmla="val 216722"/>
              <a:gd name="f17" fmla="val 32932"/>
              <a:gd name="f18" fmla="val 307527"/>
              <a:gd name="f19" fmla="val 44850"/>
              <a:gd name="f20" fmla="val 415282"/>
              <a:gd name="f21" fmla="val 59121"/>
              <a:gd name="f22" fmla="val 534539"/>
              <a:gd name="f23" fmla="val 74175"/>
              <a:gd name="f24" fmla="val 668931"/>
              <a:gd name="f25" fmla="val 90014"/>
              <a:gd name="f26" fmla="val 815430"/>
              <a:gd name="f27" fmla="val 106794"/>
              <a:gd name="f28" fmla="val 974641"/>
              <a:gd name="f29" fmla="val 123574"/>
              <a:gd name="f30" fmla="val 1144144"/>
              <a:gd name="f31" fmla="val 140667"/>
              <a:gd name="f32" fmla="val 1326965"/>
              <a:gd name="f33" fmla="val 156506"/>
              <a:gd name="f34" fmla="val 1518261"/>
              <a:gd name="f35" fmla="val 171717"/>
              <a:gd name="f36" fmla="val 1720453"/>
              <a:gd name="f37" fmla="val 185518"/>
              <a:gd name="f38" fmla="val 1931121"/>
              <a:gd name="f39" fmla="val 198690"/>
              <a:gd name="f40" fmla="val 2150869"/>
              <a:gd name="f41" fmla="val 211079"/>
              <a:gd name="f42" fmla="val 2263467"/>
              <a:gd name="f43" fmla="val 215470"/>
              <a:gd name="f44" fmla="val 2378487"/>
              <a:gd name="f45" fmla="val 220332"/>
              <a:gd name="f46" fmla="val 2495323"/>
              <a:gd name="f47" fmla="val 224879"/>
              <a:gd name="f48" fmla="val 2612764"/>
              <a:gd name="f49" fmla="val 227859"/>
              <a:gd name="f50" fmla="val 2732627"/>
              <a:gd name="f51" fmla="val 230525"/>
              <a:gd name="f52" fmla="val 2853700"/>
              <a:gd name="f53" fmla="val 233348"/>
              <a:gd name="f54" fmla="val 2977195"/>
              <a:gd name="f55" fmla="val 235229"/>
              <a:gd name="f56" fmla="val 3101901"/>
              <a:gd name="f57" fmla="val 3227817"/>
              <a:gd name="f58" fmla="val 236170"/>
              <a:gd name="f59" fmla="val 3354944"/>
              <a:gd name="f60" fmla="val 3483887"/>
              <a:gd name="f61" fmla="val 3612830"/>
              <a:gd name="f62" fmla="val 231623"/>
              <a:gd name="f63" fmla="val 3743590"/>
              <a:gd name="f64" fmla="val 3875560"/>
              <a:gd name="f65" fmla="val 223938"/>
              <a:gd name="f66" fmla="val 4007530"/>
              <a:gd name="f67" fmla="val 219391"/>
              <a:gd name="f68" fmla="val 4140710"/>
              <a:gd name="f69" fmla="val 212961"/>
              <a:gd name="f70" fmla="val 4275102"/>
              <a:gd name="f71" fmla="val 205277"/>
              <a:gd name="f72" fmla="val 4410098"/>
              <a:gd name="f73" fmla="val 197907"/>
              <a:gd name="f74" fmla="val 4545096"/>
              <a:gd name="f75" fmla="val 188498"/>
              <a:gd name="f76" fmla="val 4681909"/>
              <a:gd name="f77" fmla="val 177207"/>
              <a:gd name="f78" fmla="val 4816905"/>
              <a:gd name="f79" fmla="val 165916"/>
              <a:gd name="f80" fmla="val 4954323"/>
              <a:gd name="f81" fmla="val 152899"/>
              <a:gd name="f82" fmla="val 5092347"/>
              <a:gd name="f83" fmla="val 138629"/>
              <a:gd name="f84" fmla="val 5228555"/>
              <a:gd name="f85" fmla="val 5366578"/>
              <a:gd name="f86" fmla="val 106010"/>
              <a:gd name="f87" fmla="val 5503997"/>
              <a:gd name="f88" fmla="val 87192"/>
              <a:gd name="f89" fmla="val 5642020"/>
              <a:gd name="f90" fmla="val 68530"/>
              <a:gd name="f91" fmla="val 5779438"/>
              <a:gd name="f92" fmla="val 46733"/>
              <a:gd name="f93" fmla="val 5916251"/>
              <a:gd name="f94" fmla="val 24464"/>
              <a:gd name="f95" fmla="+- 0 0 -90"/>
              <a:gd name="f96" fmla="*/ f3 1 6053670"/>
              <a:gd name="f97" fmla="*/ f4 1 7139732"/>
              <a:gd name="f98" fmla="+- f7 0 f5"/>
              <a:gd name="f99" fmla="+- f6 0 f5"/>
              <a:gd name="f100" fmla="*/ f95 f0 1"/>
              <a:gd name="f101" fmla="*/ f99 1 6053670"/>
              <a:gd name="f102" fmla="*/ f98 1 7139732"/>
              <a:gd name="f103" fmla="*/ 6053670 f99 1"/>
              <a:gd name="f104" fmla="*/ 1098 f98 1"/>
              <a:gd name="f105" fmla="*/ 1084479 f98 1"/>
              <a:gd name="f106" fmla="*/ 1254558 f98 1"/>
              <a:gd name="f107" fmla="*/ 7139732 f98 1"/>
              <a:gd name="f108" fmla="*/ 0 f99 1"/>
              <a:gd name="f109" fmla="*/ 1249853 f98 1"/>
              <a:gd name="f110" fmla="*/ 0 f98 1"/>
              <a:gd name="f111" fmla="*/ 35717 f99 1"/>
              <a:gd name="f112" fmla="*/ 5488 f98 1"/>
              <a:gd name="f113" fmla="*/ 140445 f99 1"/>
              <a:gd name="f114" fmla="*/ 21641 f98 1"/>
              <a:gd name="f115" fmla="*/ 216722 f99 1"/>
              <a:gd name="f116" fmla="*/ 32932 f98 1"/>
              <a:gd name="f117" fmla="*/ 307527 f99 1"/>
              <a:gd name="f118" fmla="*/ 44850 f98 1"/>
              <a:gd name="f119" fmla="*/ 415282 f99 1"/>
              <a:gd name="f120" fmla="*/ 59121 f98 1"/>
              <a:gd name="f121" fmla="*/ 534539 f99 1"/>
              <a:gd name="f122" fmla="*/ 74175 f98 1"/>
              <a:gd name="f123" fmla="*/ 668931 f99 1"/>
              <a:gd name="f124" fmla="*/ 90014 f98 1"/>
              <a:gd name="f125" fmla="*/ 815430 f99 1"/>
              <a:gd name="f126" fmla="*/ 106794 f98 1"/>
              <a:gd name="f127" fmla="*/ 974641 f99 1"/>
              <a:gd name="f128" fmla="*/ 123574 f98 1"/>
              <a:gd name="f129" fmla="*/ 1144144 f99 1"/>
              <a:gd name="f130" fmla="*/ 140667 f98 1"/>
              <a:gd name="f131" fmla="*/ 1326965 f99 1"/>
              <a:gd name="f132" fmla="*/ 156506 f98 1"/>
              <a:gd name="f133" fmla="*/ 1518261 f99 1"/>
              <a:gd name="f134" fmla="*/ 171717 f98 1"/>
              <a:gd name="f135" fmla="*/ 1720453 f99 1"/>
              <a:gd name="f136" fmla="*/ 185518 f98 1"/>
              <a:gd name="f137" fmla="*/ 1931121 f99 1"/>
              <a:gd name="f138" fmla="*/ 198690 f98 1"/>
              <a:gd name="f139" fmla="*/ 2150869 f99 1"/>
              <a:gd name="f140" fmla="*/ 211079 f98 1"/>
              <a:gd name="f141" fmla="*/ 2263467 f99 1"/>
              <a:gd name="f142" fmla="*/ 215470 f98 1"/>
              <a:gd name="f143" fmla="*/ 2378487 f99 1"/>
              <a:gd name="f144" fmla="*/ 220332 f98 1"/>
              <a:gd name="f145" fmla="*/ 2495323 f99 1"/>
              <a:gd name="f146" fmla="*/ 224879 f98 1"/>
              <a:gd name="f147" fmla="*/ 2612764 f99 1"/>
              <a:gd name="f148" fmla="*/ 227859 f98 1"/>
              <a:gd name="f149" fmla="*/ 2732627 f99 1"/>
              <a:gd name="f150" fmla="*/ 230525 f98 1"/>
              <a:gd name="f151" fmla="*/ 2853700 f99 1"/>
              <a:gd name="f152" fmla="*/ 233348 f98 1"/>
              <a:gd name="f153" fmla="*/ 2977195 f99 1"/>
              <a:gd name="f154" fmla="*/ 235229 f98 1"/>
              <a:gd name="f155" fmla="*/ 3101901 f99 1"/>
              <a:gd name="f156" fmla="*/ 3227817 f99 1"/>
              <a:gd name="f157" fmla="*/ 236170 f98 1"/>
              <a:gd name="f158" fmla="*/ 3354944 f99 1"/>
              <a:gd name="f159" fmla="*/ 3483887 f99 1"/>
              <a:gd name="f160" fmla="*/ 3612830 f99 1"/>
              <a:gd name="f161" fmla="*/ 231623 f98 1"/>
              <a:gd name="f162" fmla="*/ 3743590 f99 1"/>
              <a:gd name="f163" fmla="*/ 3875560 f99 1"/>
              <a:gd name="f164" fmla="*/ 223938 f98 1"/>
              <a:gd name="f165" fmla="*/ 4007530 f99 1"/>
              <a:gd name="f166" fmla="*/ 219391 f98 1"/>
              <a:gd name="f167" fmla="*/ 4140710 f99 1"/>
              <a:gd name="f168" fmla="*/ 212961 f98 1"/>
              <a:gd name="f169" fmla="*/ 4275102 f99 1"/>
              <a:gd name="f170" fmla="*/ 205277 f98 1"/>
              <a:gd name="f171" fmla="*/ 4410098 f99 1"/>
              <a:gd name="f172" fmla="*/ 197907 f98 1"/>
              <a:gd name="f173" fmla="*/ 4545096 f99 1"/>
              <a:gd name="f174" fmla="*/ 188498 f98 1"/>
              <a:gd name="f175" fmla="*/ 4681909 f99 1"/>
              <a:gd name="f176" fmla="*/ 177207 f98 1"/>
              <a:gd name="f177" fmla="*/ 4816905 f99 1"/>
              <a:gd name="f178" fmla="*/ 165916 f98 1"/>
              <a:gd name="f179" fmla="*/ 4954323 f99 1"/>
              <a:gd name="f180" fmla="*/ 152899 f98 1"/>
              <a:gd name="f181" fmla="*/ 5092347 f99 1"/>
              <a:gd name="f182" fmla="*/ 138629 f98 1"/>
              <a:gd name="f183" fmla="*/ 5228555 f99 1"/>
              <a:gd name="f184" fmla="*/ 5366578 f99 1"/>
              <a:gd name="f185" fmla="*/ 106010 f98 1"/>
              <a:gd name="f186" fmla="*/ 5503997 f99 1"/>
              <a:gd name="f187" fmla="*/ 87192 f98 1"/>
              <a:gd name="f188" fmla="*/ 5642020 f99 1"/>
              <a:gd name="f189" fmla="*/ 68530 f98 1"/>
              <a:gd name="f190" fmla="*/ 5779438 f99 1"/>
              <a:gd name="f191" fmla="*/ 46733 f98 1"/>
              <a:gd name="f192" fmla="*/ 5916251 f99 1"/>
              <a:gd name="f193" fmla="*/ 24464 f98 1"/>
              <a:gd name="f194" fmla="*/ f100 1 f2"/>
              <a:gd name="f195" fmla="*/ f103 1 6053670"/>
              <a:gd name="f196" fmla="*/ f104 1 7139732"/>
              <a:gd name="f197" fmla="*/ f105 1 7139732"/>
              <a:gd name="f198" fmla="*/ f106 1 7139732"/>
              <a:gd name="f199" fmla="*/ f107 1 7139732"/>
              <a:gd name="f200" fmla="*/ f108 1 6053670"/>
              <a:gd name="f201" fmla="*/ f109 1 7139732"/>
              <a:gd name="f202" fmla="*/ f110 1 7139732"/>
              <a:gd name="f203" fmla="*/ f111 1 6053670"/>
              <a:gd name="f204" fmla="*/ f112 1 7139732"/>
              <a:gd name="f205" fmla="*/ f113 1 6053670"/>
              <a:gd name="f206" fmla="*/ f114 1 7139732"/>
              <a:gd name="f207" fmla="*/ f115 1 6053670"/>
              <a:gd name="f208" fmla="*/ f116 1 7139732"/>
              <a:gd name="f209" fmla="*/ f117 1 6053670"/>
              <a:gd name="f210" fmla="*/ f118 1 7139732"/>
              <a:gd name="f211" fmla="*/ f119 1 6053670"/>
              <a:gd name="f212" fmla="*/ f120 1 7139732"/>
              <a:gd name="f213" fmla="*/ f121 1 6053670"/>
              <a:gd name="f214" fmla="*/ f122 1 7139732"/>
              <a:gd name="f215" fmla="*/ f123 1 6053670"/>
              <a:gd name="f216" fmla="*/ f124 1 7139732"/>
              <a:gd name="f217" fmla="*/ f125 1 6053670"/>
              <a:gd name="f218" fmla="*/ f126 1 7139732"/>
              <a:gd name="f219" fmla="*/ f127 1 6053670"/>
              <a:gd name="f220" fmla="*/ f128 1 7139732"/>
              <a:gd name="f221" fmla="*/ f129 1 6053670"/>
              <a:gd name="f222" fmla="*/ f130 1 7139732"/>
              <a:gd name="f223" fmla="*/ f131 1 6053670"/>
              <a:gd name="f224" fmla="*/ f132 1 7139732"/>
              <a:gd name="f225" fmla="*/ f133 1 6053670"/>
              <a:gd name="f226" fmla="*/ f134 1 7139732"/>
              <a:gd name="f227" fmla="*/ f135 1 6053670"/>
              <a:gd name="f228" fmla="*/ f136 1 7139732"/>
              <a:gd name="f229" fmla="*/ f137 1 6053670"/>
              <a:gd name="f230" fmla="*/ f138 1 7139732"/>
              <a:gd name="f231" fmla="*/ f139 1 6053670"/>
              <a:gd name="f232" fmla="*/ f140 1 7139732"/>
              <a:gd name="f233" fmla="*/ f141 1 6053670"/>
              <a:gd name="f234" fmla="*/ f142 1 7139732"/>
              <a:gd name="f235" fmla="*/ f143 1 6053670"/>
              <a:gd name="f236" fmla="*/ f144 1 7139732"/>
              <a:gd name="f237" fmla="*/ f145 1 6053670"/>
              <a:gd name="f238" fmla="*/ f146 1 7139732"/>
              <a:gd name="f239" fmla="*/ f147 1 6053670"/>
              <a:gd name="f240" fmla="*/ f148 1 7139732"/>
              <a:gd name="f241" fmla="*/ f149 1 6053670"/>
              <a:gd name="f242" fmla="*/ f150 1 7139732"/>
              <a:gd name="f243" fmla="*/ f151 1 6053670"/>
              <a:gd name="f244" fmla="*/ f152 1 7139732"/>
              <a:gd name="f245" fmla="*/ f153 1 6053670"/>
              <a:gd name="f246" fmla="*/ f154 1 7139732"/>
              <a:gd name="f247" fmla="*/ f155 1 6053670"/>
              <a:gd name="f248" fmla="*/ f156 1 6053670"/>
              <a:gd name="f249" fmla="*/ f157 1 7139732"/>
              <a:gd name="f250" fmla="*/ f158 1 6053670"/>
              <a:gd name="f251" fmla="*/ f159 1 6053670"/>
              <a:gd name="f252" fmla="*/ f160 1 6053670"/>
              <a:gd name="f253" fmla="*/ f161 1 7139732"/>
              <a:gd name="f254" fmla="*/ f162 1 6053670"/>
              <a:gd name="f255" fmla="*/ f163 1 6053670"/>
              <a:gd name="f256" fmla="*/ f164 1 7139732"/>
              <a:gd name="f257" fmla="*/ f165 1 6053670"/>
              <a:gd name="f258" fmla="*/ f166 1 7139732"/>
              <a:gd name="f259" fmla="*/ f167 1 6053670"/>
              <a:gd name="f260" fmla="*/ f168 1 7139732"/>
              <a:gd name="f261" fmla="*/ f169 1 6053670"/>
              <a:gd name="f262" fmla="*/ f170 1 7139732"/>
              <a:gd name="f263" fmla="*/ f171 1 6053670"/>
              <a:gd name="f264" fmla="*/ f172 1 7139732"/>
              <a:gd name="f265" fmla="*/ f173 1 6053670"/>
              <a:gd name="f266" fmla="*/ f174 1 7139732"/>
              <a:gd name="f267" fmla="*/ f175 1 6053670"/>
              <a:gd name="f268" fmla="*/ f176 1 7139732"/>
              <a:gd name="f269" fmla="*/ f177 1 6053670"/>
              <a:gd name="f270" fmla="*/ f178 1 7139732"/>
              <a:gd name="f271" fmla="*/ f179 1 6053670"/>
              <a:gd name="f272" fmla="*/ f180 1 7139732"/>
              <a:gd name="f273" fmla="*/ f181 1 6053670"/>
              <a:gd name="f274" fmla="*/ f182 1 7139732"/>
              <a:gd name="f275" fmla="*/ f183 1 6053670"/>
              <a:gd name="f276" fmla="*/ f184 1 6053670"/>
              <a:gd name="f277" fmla="*/ f185 1 7139732"/>
              <a:gd name="f278" fmla="*/ f186 1 6053670"/>
              <a:gd name="f279" fmla="*/ f187 1 7139732"/>
              <a:gd name="f280" fmla="*/ f188 1 6053670"/>
              <a:gd name="f281" fmla="*/ f189 1 7139732"/>
              <a:gd name="f282" fmla="*/ f190 1 6053670"/>
              <a:gd name="f283" fmla="*/ f191 1 7139732"/>
              <a:gd name="f284" fmla="*/ f192 1 6053670"/>
              <a:gd name="f285" fmla="*/ f193 1 7139732"/>
              <a:gd name="f286" fmla="*/ f5 1 f101"/>
              <a:gd name="f287" fmla="*/ f6 1 f101"/>
              <a:gd name="f288" fmla="*/ f5 1 f102"/>
              <a:gd name="f289" fmla="*/ f7 1 f102"/>
              <a:gd name="f290" fmla="+- f194 0 f1"/>
              <a:gd name="f291" fmla="*/ f195 1 f101"/>
              <a:gd name="f292" fmla="*/ f196 1 f102"/>
              <a:gd name="f293" fmla="*/ f197 1 f102"/>
              <a:gd name="f294" fmla="*/ f198 1 f102"/>
              <a:gd name="f295" fmla="*/ f199 1 f102"/>
              <a:gd name="f296" fmla="*/ f200 1 f101"/>
              <a:gd name="f297" fmla="*/ f201 1 f102"/>
              <a:gd name="f298" fmla="*/ f202 1 f102"/>
              <a:gd name="f299" fmla="*/ f203 1 f101"/>
              <a:gd name="f300" fmla="*/ f204 1 f102"/>
              <a:gd name="f301" fmla="*/ f205 1 f101"/>
              <a:gd name="f302" fmla="*/ f206 1 f102"/>
              <a:gd name="f303" fmla="*/ f207 1 f101"/>
              <a:gd name="f304" fmla="*/ f208 1 f102"/>
              <a:gd name="f305" fmla="*/ f209 1 f101"/>
              <a:gd name="f306" fmla="*/ f210 1 f102"/>
              <a:gd name="f307" fmla="*/ f211 1 f101"/>
              <a:gd name="f308" fmla="*/ f212 1 f102"/>
              <a:gd name="f309" fmla="*/ f213 1 f101"/>
              <a:gd name="f310" fmla="*/ f214 1 f102"/>
              <a:gd name="f311" fmla="*/ f215 1 f101"/>
              <a:gd name="f312" fmla="*/ f216 1 f102"/>
              <a:gd name="f313" fmla="*/ f217 1 f101"/>
              <a:gd name="f314" fmla="*/ f218 1 f102"/>
              <a:gd name="f315" fmla="*/ f219 1 f101"/>
              <a:gd name="f316" fmla="*/ f220 1 f102"/>
              <a:gd name="f317" fmla="*/ f221 1 f101"/>
              <a:gd name="f318" fmla="*/ f222 1 f102"/>
              <a:gd name="f319" fmla="*/ f223 1 f101"/>
              <a:gd name="f320" fmla="*/ f224 1 f102"/>
              <a:gd name="f321" fmla="*/ f225 1 f101"/>
              <a:gd name="f322" fmla="*/ f226 1 f102"/>
              <a:gd name="f323" fmla="*/ f227 1 f101"/>
              <a:gd name="f324" fmla="*/ f228 1 f102"/>
              <a:gd name="f325" fmla="*/ f229 1 f101"/>
              <a:gd name="f326" fmla="*/ f230 1 f102"/>
              <a:gd name="f327" fmla="*/ f231 1 f101"/>
              <a:gd name="f328" fmla="*/ f232 1 f102"/>
              <a:gd name="f329" fmla="*/ f233 1 f101"/>
              <a:gd name="f330" fmla="*/ f234 1 f102"/>
              <a:gd name="f331" fmla="*/ f235 1 f101"/>
              <a:gd name="f332" fmla="*/ f236 1 f102"/>
              <a:gd name="f333" fmla="*/ f237 1 f101"/>
              <a:gd name="f334" fmla="*/ f238 1 f102"/>
              <a:gd name="f335" fmla="*/ f239 1 f101"/>
              <a:gd name="f336" fmla="*/ f240 1 f102"/>
              <a:gd name="f337" fmla="*/ f241 1 f101"/>
              <a:gd name="f338" fmla="*/ f242 1 f102"/>
              <a:gd name="f339" fmla="*/ f243 1 f101"/>
              <a:gd name="f340" fmla="*/ f244 1 f102"/>
              <a:gd name="f341" fmla="*/ f245 1 f101"/>
              <a:gd name="f342" fmla="*/ f246 1 f102"/>
              <a:gd name="f343" fmla="*/ f247 1 f101"/>
              <a:gd name="f344" fmla="*/ f248 1 f101"/>
              <a:gd name="f345" fmla="*/ f249 1 f102"/>
              <a:gd name="f346" fmla="*/ f250 1 f101"/>
              <a:gd name="f347" fmla="*/ f251 1 f101"/>
              <a:gd name="f348" fmla="*/ f252 1 f101"/>
              <a:gd name="f349" fmla="*/ f253 1 f102"/>
              <a:gd name="f350" fmla="*/ f254 1 f101"/>
              <a:gd name="f351" fmla="*/ f255 1 f101"/>
              <a:gd name="f352" fmla="*/ f256 1 f102"/>
              <a:gd name="f353" fmla="*/ f257 1 f101"/>
              <a:gd name="f354" fmla="*/ f258 1 f102"/>
              <a:gd name="f355" fmla="*/ f259 1 f101"/>
              <a:gd name="f356" fmla="*/ f260 1 f102"/>
              <a:gd name="f357" fmla="*/ f261 1 f101"/>
              <a:gd name="f358" fmla="*/ f262 1 f102"/>
              <a:gd name="f359" fmla="*/ f263 1 f101"/>
              <a:gd name="f360" fmla="*/ f264 1 f102"/>
              <a:gd name="f361" fmla="*/ f265 1 f101"/>
              <a:gd name="f362" fmla="*/ f266 1 f102"/>
              <a:gd name="f363" fmla="*/ f267 1 f101"/>
              <a:gd name="f364" fmla="*/ f268 1 f102"/>
              <a:gd name="f365" fmla="*/ f269 1 f101"/>
              <a:gd name="f366" fmla="*/ f270 1 f102"/>
              <a:gd name="f367" fmla="*/ f271 1 f101"/>
              <a:gd name="f368" fmla="*/ f272 1 f102"/>
              <a:gd name="f369" fmla="*/ f273 1 f101"/>
              <a:gd name="f370" fmla="*/ f274 1 f102"/>
              <a:gd name="f371" fmla="*/ f275 1 f101"/>
              <a:gd name="f372" fmla="*/ f276 1 f101"/>
              <a:gd name="f373" fmla="*/ f277 1 f102"/>
              <a:gd name="f374" fmla="*/ f278 1 f101"/>
              <a:gd name="f375" fmla="*/ f279 1 f102"/>
              <a:gd name="f376" fmla="*/ f280 1 f101"/>
              <a:gd name="f377" fmla="*/ f281 1 f102"/>
              <a:gd name="f378" fmla="*/ f282 1 f101"/>
              <a:gd name="f379" fmla="*/ f283 1 f102"/>
              <a:gd name="f380" fmla="*/ f284 1 f101"/>
              <a:gd name="f381" fmla="*/ f285 1 f102"/>
              <a:gd name="f382" fmla="*/ f286 f96 1"/>
              <a:gd name="f383" fmla="*/ f287 f96 1"/>
              <a:gd name="f384" fmla="*/ f289 f97 1"/>
              <a:gd name="f385" fmla="*/ f288 f97 1"/>
              <a:gd name="f386" fmla="*/ f291 f96 1"/>
              <a:gd name="f387" fmla="*/ f292 f97 1"/>
              <a:gd name="f388" fmla="*/ f293 f97 1"/>
              <a:gd name="f389" fmla="*/ f294 f97 1"/>
              <a:gd name="f390" fmla="*/ f295 f97 1"/>
              <a:gd name="f391" fmla="*/ f296 f96 1"/>
              <a:gd name="f392" fmla="*/ f297 f97 1"/>
              <a:gd name="f393" fmla="*/ f298 f97 1"/>
              <a:gd name="f394" fmla="*/ f299 f96 1"/>
              <a:gd name="f395" fmla="*/ f300 f97 1"/>
              <a:gd name="f396" fmla="*/ f301 f96 1"/>
              <a:gd name="f397" fmla="*/ f302 f97 1"/>
              <a:gd name="f398" fmla="*/ f303 f96 1"/>
              <a:gd name="f399" fmla="*/ f304 f97 1"/>
              <a:gd name="f400" fmla="*/ f305 f96 1"/>
              <a:gd name="f401" fmla="*/ f306 f97 1"/>
              <a:gd name="f402" fmla="*/ f307 f96 1"/>
              <a:gd name="f403" fmla="*/ f308 f97 1"/>
              <a:gd name="f404" fmla="*/ f309 f96 1"/>
              <a:gd name="f405" fmla="*/ f310 f97 1"/>
              <a:gd name="f406" fmla="*/ f311 f96 1"/>
              <a:gd name="f407" fmla="*/ f312 f97 1"/>
              <a:gd name="f408" fmla="*/ f313 f96 1"/>
              <a:gd name="f409" fmla="*/ f314 f97 1"/>
              <a:gd name="f410" fmla="*/ f315 f96 1"/>
              <a:gd name="f411" fmla="*/ f316 f97 1"/>
              <a:gd name="f412" fmla="*/ f317 f96 1"/>
              <a:gd name="f413" fmla="*/ f318 f97 1"/>
              <a:gd name="f414" fmla="*/ f319 f96 1"/>
              <a:gd name="f415" fmla="*/ f320 f97 1"/>
              <a:gd name="f416" fmla="*/ f321 f96 1"/>
              <a:gd name="f417" fmla="*/ f322 f97 1"/>
              <a:gd name="f418" fmla="*/ f323 f96 1"/>
              <a:gd name="f419" fmla="*/ f324 f97 1"/>
              <a:gd name="f420" fmla="*/ f325 f96 1"/>
              <a:gd name="f421" fmla="*/ f326 f97 1"/>
              <a:gd name="f422" fmla="*/ f327 f96 1"/>
              <a:gd name="f423" fmla="*/ f328 f97 1"/>
              <a:gd name="f424" fmla="*/ f329 f96 1"/>
              <a:gd name="f425" fmla="*/ f330 f97 1"/>
              <a:gd name="f426" fmla="*/ f331 f96 1"/>
              <a:gd name="f427" fmla="*/ f332 f97 1"/>
              <a:gd name="f428" fmla="*/ f333 f96 1"/>
              <a:gd name="f429" fmla="*/ f334 f97 1"/>
              <a:gd name="f430" fmla="*/ f335 f96 1"/>
              <a:gd name="f431" fmla="*/ f336 f97 1"/>
              <a:gd name="f432" fmla="*/ f337 f96 1"/>
              <a:gd name="f433" fmla="*/ f338 f97 1"/>
              <a:gd name="f434" fmla="*/ f339 f96 1"/>
              <a:gd name="f435" fmla="*/ f340 f97 1"/>
              <a:gd name="f436" fmla="*/ f341 f96 1"/>
              <a:gd name="f437" fmla="*/ f342 f97 1"/>
              <a:gd name="f438" fmla="*/ f343 f96 1"/>
              <a:gd name="f439" fmla="*/ f344 f96 1"/>
              <a:gd name="f440" fmla="*/ f345 f97 1"/>
              <a:gd name="f441" fmla="*/ f346 f96 1"/>
              <a:gd name="f442" fmla="*/ f347 f96 1"/>
              <a:gd name="f443" fmla="*/ f348 f96 1"/>
              <a:gd name="f444" fmla="*/ f349 f97 1"/>
              <a:gd name="f445" fmla="*/ f350 f96 1"/>
              <a:gd name="f446" fmla="*/ f351 f96 1"/>
              <a:gd name="f447" fmla="*/ f352 f97 1"/>
              <a:gd name="f448" fmla="*/ f353 f96 1"/>
              <a:gd name="f449" fmla="*/ f354 f97 1"/>
              <a:gd name="f450" fmla="*/ f355 f96 1"/>
              <a:gd name="f451" fmla="*/ f356 f97 1"/>
              <a:gd name="f452" fmla="*/ f357 f96 1"/>
              <a:gd name="f453" fmla="*/ f358 f97 1"/>
              <a:gd name="f454" fmla="*/ f359 f96 1"/>
              <a:gd name="f455" fmla="*/ f360 f97 1"/>
              <a:gd name="f456" fmla="*/ f361 f96 1"/>
              <a:gd name="f457" fmla="*/ f362 f97 1"/>
              <a:gd name="f458" fmla="*/ f363 f96 1"/>
              <a:gd name="f459" fmla="*/ f364 f97 1"/>
              <a:gd name="f460" fmla="*/ f365 f96 1"/>
              <a:gd name="f461" fmla="*/ f366 f97 1"/>
              <a:gd name="f462" fmla="*/ f367 f96 1"/>
              <a:gd name="f463" fmla="*/ f368 f97 1"/>
              <a:gd name="f464" fmla="*/ f369 f96 1"/>
              <a:gd name="f465" fmla="*/ f370 f97 1"/>
              <a:gd name="f466" fmla="*/ f371 f96 1"/>
              <a:gd name="f467" fmla="*/ f372 f96 1"/>
              <a:gd name="f468" fmla="*/ f373 f97 1"/>
              <a:gd name="f469" fmla="*/ f374 f96 1"/>
              <a:gd name="f470" fmla="*/ f375 f97 1"/>
              <a:gd name="f471" fmla="*/ f376 f96 1"/>
              <a:gd name="f472" fmla="*/ f377 f97 1"/>
              <a:gd name="f473" fmla="*/ f378 f96 1"/>
              <a:gd name="f474" fmla="*/ f379 f97 1"/>
              <a:gd name="f475" fmla="*/ f380 f96 1"/>
              <a:gd name="f476" fmla="*/ f381 f9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0">
                <a:pos x="f386" y="f387"/>
              </a:cxn>
              <a:cxn ang="f290">
                <a:pos x="f386" y="f388"/>
              </a:cxn>
              <a:cxn ang="f290">
                <a:pos x="f386" y="f389"/>
              </a:cxn>
              <a:cxn ang="f290">
                <a:pos x="f386" y="f390"/>
              </a:cxn>
              <a:cxn ang="f290">
                <a:pos x="f391" y="f390"/>
              </a:cxn>
              <a:cxn ang="f290">
                <a:pos x="f391" y="f392"/>
              </a:cxn>
              <a:cxn ang="f290">
                <a:pos x="f391" y="f388"/>
              </a:cxn>
              <a:cxn ang="f290">
                <a:pos x="f391" y="f393"/>
              </a:cxn>
              <a:cxn ang="f290">
                <a:pos x="f394" y="f395"/>
              </a:cxn>
              <a:cxn ang="f290">
                <a:pos x="f396" y="f397"/>
              </a:cxn>
              <a:cxn ang="f290">
                <a:pos x="f398" y="f399"/>
              </a:cxn>
              <a:cxn ang="f290">
                <a:pos x="f400" y="f401"/>
              </a:cxn>
              <a:cxn ang="f290">
                <a:pos x="f402" y="f403"/>
              </a:cxn>
              <a:cxn ang="f290">
                <a:pos x="f404" y="f405"/>
              </a:cxn>
              <a:cxn ang="f290">
                <a:pos x="f406" y="f407"/>
              </a:cxn>
              <a:cxn ang="f290">
                <a:pos x="f408" y="f409"/>
              </a:cxn>
              <a:cxn ang="f290">
                <a:pos x="f410" y="f411"/>
              </a:cxn>
              <a:cxn ang="f290">
                <a:pos x="f412" y="f413"/>
              </a:cxn>
              <a:cxn ang="f290">
                <a:pos x="f414" y="f415"/>
              </a:cxn>
              <a:cxn ang="f290">
                <a:pos x="f416" y="f417"/>
              </a:cxn>
              <a:cxn ang="f290">
                <a:pos x="f418" y="f419"/>
              </a:cxn>
              <a:cxn ang="f290">
                <a:pos x="f420" y="f421"/>
              </a:cxn>
              <a:cxn ang="f290">
                <a:pos x="f422" y="f423"/>
              </a:cxn>
              <a:cxn ang="f290">
                <a:pos x="f424" y="f425"/>
              </a:cxn>
              <a:cxn ang="f290">
                <a:pos x="f426" y="f427"/>
              </a:cxn>
              <a:cxn ang="f290">
                <a:pos x="f428" y="f429"/>
              </a:cxn>
              <a:cxn ang="f290">
                <a:pos x="f430" y="f431"/>
              </a:cxn>
              <a:cxn ang="f290">
                <a:pos x="f432" y="f433"/>
              </a:cxn>
              <a:cxn ang="f290">
                <a:pos x="f434" y="f435"/>
              </a:cxn>
              <a:cxn ang="f290">
                <a:pos x="f436" y="f437"/>
              </a:cxn>
              <a:cxn ang="f290">
                <a:pos x="f438" y="f437"/>
              </a:cxn>
              <a:cxn ang="f290">
                <a:pos x="f439" y="f440"/>
              </a:cxn>
              <a:cxn ang="f290">
                <a:pos x="f441" y="f437"/>
              </a:cxn>
              <a:cxn ang="f290">
                <a:pos x="f442" y="f435"/>
              </a:cxn>
              <a:cxn ang="f290">
                <a:pos x="f443" y="f444"/>
              </a:cxn>
              <a:cxn ang="f290">
                <a:pos x="f445" y="f431"/>
              </a:cxn>
              <a:cxn ang="f290">
                <a:pos x="f446" y="f447"/>
              </a:cxn>
              <a:cxn ang="f290">
                <a:pos x="f448" y="f449"/>
              </a:cxn>
              <a:cxn ang="f290">
                <a:pos x="f450" y="f451"/>
              </a:cxn>
              <a:cxn ang="f290">
                <a:pos x="f452" y="f453"/>
              </a:cxn>
              <a:cxn ang="f290">
                <a:pos x="f454" y="f455"/>
              </a:cxn>
              <a:cxn ang="f290">
                <a:pos x="f456" y="f457"/>
              </a:cxn>
              <a:cxn ang="f290">
                <a:pos x="f458" y="f459"/>
              </a:cxn>
              <a:cxn ang="f290">
                <a:pos x="f460" y="f461"/>
              </a:cxn>
              <a:cxn ang="f290">
                <a:pos x="f462" y="f463"/>
              </a:cxn>
              <a:cxn ang="f290">
                <a:pos x="f464" y="f465"/>
              </a:cxn>
              <a:cxn ang="f290">
                <a:pos x="f466" y="f411"/>
              </a:cxn>
              <a:cxn ang="f290">
                <a:pos x="f467" y="f468"/>
              </a:cxn>
              <a:cxn ang="f290">
                <a:pos x="f469" y="f470"/>
              </a:cxn>
              <a:cxn ang="f290">
                <a:pos x="f471" y="f472"/>
              </a:cxn>
              <a:cxn ang="f290">
                <a:pos x="f473" y="f474"/>
              </a:cxn>
              <a:cxn ang="f290">
                <a:pos x="f475" y="f476"/>
              </a:cxn>
            </a:cxnLst>
            <a:rect l="f382" t="f385" r="f383" b="f384"/>
            <a:pathLst>
              <a:path w="6053670" h="7139732">
                <a:moveTo>
                  <a:pt x="f6" y="f8"/>
                </a:moveTo>
                <a:lnTo>
                  <a:pt x="f6" y="f9"/>
                </a:lnTo>
                <a:lnTo>
                  <a:pt x="f6" y="f10"/>
                </a:lnTo>
                <a:lnTo>
                  <a:pt x="f6" y="f7"/>
                </a:lnTo>
                <a:lnTo>
                  <a:pt x="f5" y="f7"/>
                </a:lnTo>
                <a:lnTo>
                  <a:pt x="f5" y="f11"/>
                </a:lnTo>
                <a:lnTo>
                  <a:pt x="f5" y="f9"/>
                </a:lnTo>
                <a:lnTo>
                  <a:pt x="f5" y="f5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5"/>
                </a:lnTo>
                <a:lnTo>
                  <a:pt x="f57" y="f58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84" y="f29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61AE5FF-242B-4907-A2B2-3B4F300D41C3}"/>
              </a:ext>
            </a:extLst>
          </p:cNvPr>
          <p:cNvSpPr>
            <a:spLocks noMove="1" noResize="1"/>
          </p:cNvSpPr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+- f4 0 f2"/>
              <a:gd name="f12" fmla="+- f3 0 f2"/>
              <a:gd name="f13" fmla="*/ f12 1 15356"/>
              <a:gd name="f14" fmla="*/ f11 1 8638"/>
              <a:gd name="f15" fmla="*/ 0 1 f13"/>
              <a:gd name="f16" fmla="*/ f3 1 f13"/>
              <a:gd name="f17" fmla="*/ 0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6DC80A4-F8A2-47AB-8977-41DF65721B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94089" y="1130600"/>
            <a:ext cx="3342442" cy="4596798"/>
          </a:xfrm>
        </p:spPr>
        <p:txBody>
          <a:bodyPr>
            <a:normAutofit/>
          </a:bodyPr>
          <a:lstStyle/>
          <a:p>
            <a:pPr lvl="0"/>
            <a:r>
              <a:rPr lang="en-US" sz="3200"/>
              <a:t>What are the entry requirements?</a:t>
            </a:r>
          </a:p>
        </p:txBody>
      </p:sp>
      <p:pic>
        <p:nvPicPr>
          <p:cNvPr id="19" name="Picture 17">
            <a:extLst>
              <a:ext uri="{FF2B5EF4-FFF2-40B4-BE49-F238E27FC236}">
                <a16:creationId xmlns:a16="http://schemas.microsoft.com/office/drawing/2014/main" id="{12C640E9-6BE7-44ED-88AA-C7F578741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322" y="159389"/>
            <a:ext cx="5638803" cy="6484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7D1E995-8BFC-49E6-90C1-3FDA87638D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32305" y="4586429"/>
            <a:ext cx="5281684" cy="1964496"/>
          </a:xfrm>
        </p:spPr>
        <p:txBody>
          <a:bodyPr/>
          <a:lstStyle/>
          <a:p>
            <a:pPr marL="0" lvl="0" indent="0">
              <a:lnSpc>
                <a:spcPct val="80000"/>
              </a:lnSpc>
            </a:pPr>
            <a:r>
              <a:rPr lang="en-US" sz="2200" b="1">
                <a:solidFill>
                  <a:srgbClr val="FFFFFF"/>
                </a:solidFill>
              </a:rPr>
              <a:t>Students need to have a grade 4 in GCSE Drama.</a:t>
            </a:r>
          </a:p>
          <a:p>
            <a:pPr marL="0" lvl="0" indent="0">
              <a:lnSpc>
                <a:spcPct val="80000"/>
              </a:lnSpc>
            </a:pPr>
            <a:r>
              <a:rPr lang="en-US" sz="2200" b="1">
                <a:solidFill>
                  <a:srgbClr val="FFFFFF"/>
                </a:solidFill>
              </a:rPr>
              <a:t>Students who did not take drama at GCSE will need to demonstrate their keen interest in Drama to the subject leader.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05E56-BFAA-40D1-BDAC-B5EF30D4F8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800"/>
              <a:t>Core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AA79-5F45-4AE4-802E-B9B5C14633A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781147" y="1447796"/>
            <a:ext cx="5190070" cy="4572000"/>
          </a:xfrm>
        </p:spPr>
        <p:txBody>
          <a:bodyPr anchor="ctr"/>
          <a:lstStyle/>
          <a:p>
            <a:pPr marL="342900" lvl="0" indent="-342900">
              <a:buChar char=""/>
            </a:pPr>
            <a:r>
              <a:rPr lang="en-GB" sz="3600">
                <a:solidFill>
                  <a:srgbClr val="404040"/>
                </a:solidFill>
              </a:rPr>
              <a:t>Year 12 Devised Piece and Portfolio 40%</a:t>
            </a:r>
          </a:p>
          <a:p>
            <a:pPr marL="342900" lvl="0" indent="-342900">
              <a:buChar char=""/>
            </a:pPr>
            <a:r>
              <a:rPr lang="en-GB" sz="3600">
                <a:solidFill>
                  <a:srgbClr val="404040"/>
                </a:solidFill>
              </a:rPr>
              <a:t>Year 13 Acting Exam 20%</a:t>
            </a:r>
          </a:p>
          <a:p>
            <a:pPr marL="342900" lvl="0" indent="-342900">
              <a:buChar char=""/>
            </a:pPr>
            <a:r>
              <a:rPr lang="en-GB" sz="3600">
                <a:solidFill>
                  <a:srgbClr val="404040"/>
                </a:solidFill>
              </a:rPr>
              <a:t>Year 13 Final Written Paper 40%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8CF0-14A0-42E1-A166-4AAB3EAF80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4951" y="737939"/>
            <a:ext cx="3865132" cy="1443791"/>
          </a:xfrm>
        </p:spPr>
        <p:txBody>
          <a:bodyPr anchor="t"/>
          <a:lstStyle/>
          <a:p>
            <a:pPr lvl="0"/>
            <a:r>
              <a:rPr lang="en-GB"/>
              <a:t>Year 12 Devised Piece 40%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A893B75-E695-44BF-9462-6A06F4EAE77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5641" y="1941097"/>
            <a:ext cx="5021180" cy="4219069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GB" sz="1800"/>
              <a:t>For this part of the course you are taught a wide range of techniques and skills from a variety of theatre companies and practitioners. </a:t>
            </a:r>
          </a:p>
          <a:p>
            <a:pPr lvl="0">
              <a:lnSpc>
                <a:spcPct val="90000"/>
              </a:lnSpc>
            </a:pPr>
            <a:r>
              <a:rPr lang="en-GB" sz="1800"/>
              <a:t>As a centre we choose one main practitioner and one play to use as a starting point for your final devised group piece. This year we have chosen Berkoff as our main practitioner and Metamorphosis as the play. Your devised piece will be approx. 25-30 mins long. </a:t>
            </a:r>
          </a:p>
          <a:p>
            <a:pPr lvl="0">
              <a:lnSpc>
                <a:spcPct val="90000"/>
              </a:lnSpc>
            </a:pPr>
            <a:r>
              <a:rPr lang="en-GB" sz="1800"/>
              <a:t>You are always marked as an individual for the acting exam.</a:t>
            </a:r>
          </a:p>
          <a:p>
            <a:pPr lvl="0">
              <a:lnSpc>
                <a:spcPct val="90000"/>
              </a:lnSpc>
            </a:pPr>
            <a:r>
              <a:rPr lang="en-GB" sz="1800"/>
              <a:t>You will then complete a written portfolio of 3,000 words evaluating the process. 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B88BBDF9-A282-4F26-B805-1FB70B1E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6230" y="796917"/>
            <a:ext cx="3779516" cy="53187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00352DDE-F3EB-47E2-BD7E-CF577ECC62B0}"/>
              </a:ext>
            </a:extLst>
          </p:cNvPr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1">
              <a:extLst>
                <a:ext uri="{FF2B5EF4-FFF2-40B4-BE49-F238E27FC236}">
                  <a16:creationId xmlns:a16="http://schemas.microsoft.com/office/drawing/2014/main" id="{5D2931C1-9EEA-4961-812C-87415541DB85}"/>
                </a:ext>
              </a:extLst>
            </p:cNvPr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4" name="Oval 12">
              <a:extLst>
                <a:ext uri="{FF2B5EF4-FFF2-40B4-BE49-F238E27FC236}">
                  <a16:creationId xmlns:a16="http://schemas.microsoft.com/office/drawing/2014/main" id="{19D3934F-FB9C-41B3-9333-8509BD5E6BA7}"/>
                </a:ext>
              </a:extLst>
            </p:cNvPr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5" name="Oval 13">
              <a:extLst>
                <a:ext uri="{FF2B5EF4-FFF2-40B4-BE49-F238E27FC236}">
                  <a16:creationId xmlns:a16="http://schemas.microsoft.com/office/drawing/2014/main" id="{6F72EA9F-E21A-453B-9131-47C5F105525C}"/>
                </a:ext>
              </a:extLst>
            </p:cNvPr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Oval 14">
              <a:extLst>
                <a:ext uri="{FF2B5EF4-FFF2-40B4-BE49-F238E27FC236}">
                  <a16:creationId xmlns:a16="http://schemas.microsoft.com/office/drawing/2014/main" id="{328E70B6-6F4C-4617-A53A-DF8F57320354}"/>
                </a:ext>
              </a:extLst>
            </p:cNvPr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Oval 15">
              <a:extLst>
                <a:ext uri="{FF2B5EF4-FFF2-40B4-BE49-F238E27FC236}">
                  <a16:creationId xmlns:a16="http://schemas.microsoft.com/office/drawing/2014/main" id="{4A566404-BB8D-4CCC-A858-A9661E9E05FB}"/>
                </a:ext>
              </a:extLst>
            </p:cNvPr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Oval 16">
              <a:extLst>
                <a:ext uri="{FF2B5EF4-FFF2-40B4-BE49-F238E27FC236}">
                  <a16:creationId xmlns:a16="http://schemas.microsoft.com/office/drawing/2014/main" id="{A4E166CA-D868-442A-9571-BD769946B92E}"/>
                </a:ext>
              </a:extLst>
            </p:cNvPr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02EFF8C-213C-48D8-9B1D-9B4C52458E6B}"/>
                </a:ext>
              </a:extLst>
            </p:cNvPr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+- f4 0 f2"/>
                <a:gd name="f80" fmla="+- f3 0 f2"/>
                <a:gd name="f81" fmla="*/ f80 1 10000"/>
                <a:gd name="f82" fmla="*/ f79 1 5291"/>
                <a:gd name="f83" fmla="*/ f2 1 f81"/>
                <a:gd name="f84" fmla="*/ f3 1 f81"/>
                <a:gd name="f85" fmla="*/ f2 1 f82"/>
                <a:gd name="f86" fmla="*/ f4 1 f82"/>
                <a:gd name="f87" fmla="*/ f83 f77 1"/>
                <a:gd name="f88" fmla="*/ f84 f77 1"/>
                <a:gd name="f89" fmla="*/ f86 f78 1"/>
                <a:gd name="f90" fmla="*/ f85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E4639C9C-923E-4C45-877C-E327A0AA9607}"/>
                </a:ext>
              </a:extLst>
            </p:cNvPr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+- f4 0 f2"/>
                <a:gd name="f92" fmla="+- f3 0 f2"/>
                <a:gd name="f93" fmla="*/ f92 1 7104"/>
                <a:gd name="f94" fmla="*/ f91 1 2856"/>
                <a:gd name="f95" fmla="*/ 0 1 f93"/>
                <a:gd name="f96" fmla="*/ f3 1 f93"/>
                <a:gd name="f97" fmla="*/ 0 1 f94"/>
                <a:gd name="f98" fmla="*/ f4 1 f94"/>
                <a:gd name="f99" fmla="*/ f95 f89 1"/>
                <a:gd name="f100" fmla="*/ f96 f89 1"/>
                <a:gd name="f101" fmla="*/ f98 f90 1"/>
                <a:gd name="f102" fmla="*/ f97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6879BD9-E52B-42FC-825A-DB983AAD2DD4}"/>
                </a:ext>
              </a:extLst>
            </p:cNvPr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+- f4 0 f2"/>
                <a:gd name="f12" fmla="+- f3 0 f2"/>
                <a:gd name="f13" fmla="*/ f12 1 15356"/>
                <a:gd name="f14" fmla="*/ f11 1 8638"/>
                <a:gd name="f15" fmla="*/ 0 1 f13"/>
                <a:gd name="f16" fmla="*/ f3 1 f13"/>
                <a:gd name="f17" fmla="*/ 0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2" name="Rectangle 21">
            <a:extLst>
              <a:ext uri="{FF2B5EF4-FFF2-40B4-BE49-F238E27FC236}">
                <a16:creationId xmlns:a16="http://schemas.microsoft.com/office/drawing/2014/main" id="{2F278973-2362-4E76-B951-37A240DE18EE}"/>
              </a:ext>
            </a:extLst>
          </p:cNvPr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8E4B1179-88CE-4AE8-862D-A05BF95948D5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2FB7151-2C4C-4BFA-B8C0-96B41999E844}"/>
              </a:ext>
            </a:extLst>
          </p:cNvPr>
          <p:cNvSpPr>
            <a:spLocks noMove="1" noResize="1"/>
          </p:cNvSpPr>
          <p:nvPr/>
        </p:nvSpPr>
        <p:spPr>
          <a:xfrm>
            <a:off x="0" y="795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+- f4 0 f2"/>
              <a:gd name="f12" fmla="+- f3 0 f2"/>
              <a:gd name="f13" fmla="*/ f12 1 15356"/>
              <a:gd name="f14" fmla="*/ f11 1 8638"/>
              <a:gd name="f15" fmla="*/ 0 1 f13"/>
              <a:gd name="f16" fmla="*/ f3 1 f13"/>
              <a:gd name="f17" fmla="*/ 0 1 f14"/>
              <a:gd name="f18" fmla="*/ f4 1 f14"/>
              <a:gd name="f19" fmla="*/ f15 f9 1"/>
              <a:gd name="f20" fmla="*/ f16 f9 1"/>
              <a:gd name="f21" fmla="*/ f18 f10 1"/>
              <a:gd name="f22" fmla="*/ f1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0CEE8F1-6887-47BE-90F2-28663C0FE3A5}"/>
              </a:ext>
            </a:extLst>
          </p:cNvPr>
          <p:cNvSpPr>
            <a:spLocks noMove="1" noResize="1"/>
          </p:cNvSpPr>
          <p:nvPr/>
        </p:nvSpPr>
        <p:spPr>
          <a:xfrm rot="15922474">
            <a:off x="5376763" y="1826073"/>
            <a:ext cx="3299411" cy="440923"/>
          </a:xfrm>
          <a:custGeom>
            <a:avLst/>
            <a:gdLst>
              <a:gd name="f0" fmla="val w"/>
              <a:gd name="f1" fmla="val h"/>
              <a:gd name="f2" fmla="val 0"/>
              <a:gd name="f3" fmla="val 10000"/>
              <a:gd name="f4" fmla="val 5291"/>
              <a:gd name="f5" fmla="val 85"/>
              <a:gd name="f6" fmla="val 2532"/>
              <a:gd name="f7" fmla="val 1736"/>
              <a:gd name="f8" fmla="val 3911"/>
              <a:gd name="f9" fmla="val 7524"/>
              <a:gd name="f10" fmla="val 5298"/>
              <a:gd name="f11" fmla="val 9958"/>
              <a:gd name="f12" fmla="val 9989"/>
              <a:gd name="f13" fmla="val 1958"/>
              <a:gd name="f14" fmla="val 9969"/>
              <a:gd name="f15" fmla="val 3333"/>
              <a:gd name="f16" fmla="val 9667"/>
              <a:gd name="f17" fmla="val 204"/>
              <a:gd name="f18" fmla="val 9334"/>
              <a:gd name="f19" fmla="val 400"/>
              <a:gd name="f20" fmla="val 9001"/>
              <a:gd name="f21" fmla="val 590"/>
              <a:gd name="f22" fmla="val 8667"/>
              <a:gd name="f23" fmla="val 753"/>
              <a:gd name="f24" fmla="val 8333"/>
              <a:gd name="f25" fmla="val 917"/>
              <a:gd name="f26" fmla="val 7999"/>
              <a:gd name="f27" fmla="val 1071"/>
              <a:gd name="f28" fmla="val 7669"/>
              <a:gd name="f29" fmla="val 1202"/>
              <a:gd name="f30" fmla="val 7333"/>
              <a:gd name="f31" fmla="val 1325"/>
              <a:gd name="f32" fmla="val 7000"/>
              <a:gd name="f33" fmla="val 1440"/>
              <a:gd name="f34" fmla="val 6673"/>
              <a:gd name="f35" fmla="val 1538"/>
              <a:gd name="f36" fmla="val 6340"/>
              <a:gd name="f37" fmla="val 1636"/>
              <a:gd name="f38" fmla="val 6013"/>
              <a:gd name="f39" fmla="val 1719"/>
              <a:gd name="f40" fmla="val 5686"/>
              <a:gd name="f41" fmla="val 1784"/>
              <a:gd name="f42" fmla="val 5359"/>
              <a:gd name="f43" fmla="val 1850"/>
              <a:gd name="f44" fmla="val 5036"/>
              <a:gd name="f45" fmla="val 1906"/>
              <a:gd name="f46" fmla="val 4717"/>
              <a:gd name="f47" fmla="val 1948"/>
              <a:gd name="f48" fmla="val 4396"/>
              <a:gd name="f49" fmla="val 1980"/>
              <a:gd name="f50" fmla="val 4079"/>
              <a:gd name="f51" fmla="val 2013"/>
              <a:gd name="f52" fmla="val 3766"/>
              <a:gd name="f53" fmla="val 2029"/>
              <a:gd name="f54" fmla="val 3454"/>
              <a:gd name="f55" fmla="val 2046"/>
              <a:gd name="f56" fmla="val 3145"/>
              <a:gd name="f57" fmla="val 2053"/>
              <a:gd name="f58" fmla="val 2839"/>
              <a:gd name="f59" fmla="val 2537"/>
              <a:gd name="f60" fmla="val 2238"/>
              <a:gd name="f61" fmla="val 1943"/>
              <a:gd name="f62" fmla="val 2004"/>
              <a:gd name="f63" fmla="val 1653"/>
              <a:gd name="f64" fmla="val 1368"/>
              <a:gd name="f65" fmla="val 1955"/>
              <a:gd name="f66" fmla="val 1085"/>
              <a:gd name="f67" fmla="val 1915"/>
              <a:gd name="f68" fmla="val 806"/>
              <a:gd name="f69" fmla="val 1873"/>
              <a:gd name="f70" fmla="val 533"/>
              <a:gd name="f71" fmla="val 1833"/>
              <a:gd name="f72" fmla="val 1726"/>
              <a:gd name="f73" fmla="val 28"/>
              <a:gd name="f74" fmla="val 1995"/>
              <a:gd name="f75" fmla="val 57"/>
              <a:gd name="f76" fmla="val 2263"/>
              <a:gd name="f77" fmla="*/ f0 1 10000"/>
              <a:gd name="f78" fmla="*/ f1 1 5291"/>
              <a:gd name="f79" fmla="+- f4 0 f2"/>
              <a:gd name="f80" fmla="+- f3 0 f2"/>
              <a:gd name="f81" fmla="*/ f80 1 10000"/>
              <a:gd name="f82" fmla="*/ f79 1 5291"/>
              <a:gd name="f83" fmla="*/ f2 1 f81"/>
              <a:gd name="f84" fmla="*/ f3 1 f81"/>
              <a:gd name="f85" fmla="*/ f2 1 f82"/>
              <a:gd name="f86" fmla="*/ f4 1 f82"/>
              <a:gd name="f87" fmla="*/ f83 f77 1"/>
              <a:gd name="f88" fmla="*/ f84 f77 1"/>
              <a:gd name="f89" fmla="*/ f86 f78 1"/>
              <a:gd name="f90" fmla="*/ f85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0000" h="5291">
                <a:moveTo>
                  <a:pt x="f5" y="f6"/>
                </a:moveTo>
                <a:cubicBezTo>
                  <a:pt x="f7" y="f8"/>
                  <a:pt x="f9" y="f10"/>
                  <a:pt x="f11" y="f4"/>
                </a:cubicBezTo>
                <a:cubicBezTo>
                  <a:pt x="f12" y="f13"/>
                  <a:pt x="f14" y="f15"/>
                  <a:pt x="f3" y="f2"/>
                </a:cubicBezTo>
                <a:lnTo>
                  <a:pt x="f3" y="f2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5"/>
                </a:lnTo>
                <a:lnTo>
                  <a:pt x="f59" y="f55"/>
                </a:lnTo>
                <a:lnTo>
                  <a:pt x="f60" y="f53"/>
                </a:lnTo>
                <a:lnTo>
                  <a:pt x="f61" y="f62"/>
                </a:lnTo>
                <a:lnTo>
                  <a:pt x="f63" y="f49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2" y="f72"/>
                </a:lnTo>
                <a:cubicBezTo>
                  <a:pt x="f73" y="f74"/>
                  <a:pt x="f75" y="f76"/>
                  <a:pt x="f5" y="f6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0D60057-F653-4751-902D-A3D1458FBB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101" y="613224"/>
            <a:ext cx="6072777" cy="1622319"/>
          </a:xfrm>
        </p:spPr>
        <p:txBody>
          <a:bodyPr anchor="ctr"/>
          <a:lstStyle/>
          <a:p>
            <a:pPr lvl="0"/>
            <a:r>
              <a:rPr lang="en-US" sz="3200">
                <a:solidFill>
                  <a:srgbClr val="FFFFFF"/>
                </a:solidFill>
              </a:rPr>
              <a:t>Year 13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Acting Exam – Text in Performance 20%</a:t>
            </a:r>
          </a:p>
        </p:txBody>
      </p:sp>
      <p:sp>
        <p:nvSpPr>
          <p:cNvPr id="17" name="Rectangle 29">
            <a:extLst>
              <a:ext uri="{FF2B5EF4-FFF2-40B4-BE49-F238E27FC236}">
                <a16:creationId xmlns:a16="http://schemas.microsoft.com/office/drawing/2014/main" id="{E54F91D0-46BC-4B2C-905D-1C212EC73599}"/>
              </a:ext>
            </a:extLst>
          </p:cNvPr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flat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Oval 31">
            <a:extLst>
              <a:ext uri="{FF2B5EF4-FFF2-40B4-BE49-F238E27FC236}">
                <a16:creationId xmlns:a16="http://schemas.microsoft.com/office/drawing/2014/main" id="{0EE5FCF7-613E-40A6-8925-E243F4D996AD}"/>
              </a:ext>
            </a:extLst>
          </p:cNvPr>
          <p:cNvSpPr>
            <a:spLocks noMove="1" noResize="1"/>
          </p:cNvSpPr>
          <p:nvPr/>
        </p:nvSpPr>
        <p:spPr>
          <a:xfrm>
            <a:off x="0" y="2667003"/>
            <a:ext cx="4190996" cy="41909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9B6BF2">
                  <a:alpha val="11000"/>
                </a:srgbClr>
              </a:gs>
              <a:gs pos="100000">
                <a:srgbClr val="9B6BF2">
                  <a:alpha val="10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Oval 33">
            <a:extLst>
              <a:ext uri="{FF2B5EF4-FFF2-40B4-BE49-F238E27FC236}">
                <a16:creationId xmlns:a16="http://schemas.microsoft.com/office/drawing/2014/main" id="{2B96F9DE-B233-420B-9762-3F28BA9E28BC}"/>
              </a:ext>
            </a:extLst>
          </p:cNvPr>
          <p:cNvSpPr>
            <a:spLocks noMove="1" noResize="1"/>
          </p:cNvSpPr>
          <p:nvPr/>
        </p:nvSpPr>
        <p:spPr>
          <a:xfrm>
            <a:off x="0" y="2895603"/>
            <a:ext cx="2362196" cy="23621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gradFill>
            <a:gsLst>
              <a:gs pos="0">
                <a:srgbClr val="9B6BF2">
                  <a:alpha val="8000"/>
                </a:srgbClr>
              </a:gs>
              <a:gs pos="100000">
                <a:srgbClr val="9B6BF2">
                  <a:alpha val="8000"/>
                </a:srgbClr>
              </a:gs>
            </a:gsLst>
            <a:path path="circle">
              <a:fillToRect l="50000" t="50000" r="50000" b="50000"/>
            </a:path>
          </a:gra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3D333A-CA95-476B-BF67-094FA218EE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9101" y="2418734"/>
            <a:ext cx="6072777" cy="3811740"/>
          </a:xfrm>
        </p:spPr>
        <p:txBody>
          <a:bodyPr/>
          <a:lstStyle/>
          <a:p>
            <a:pPr lvl="0">
              <a:buChar char=""/>
            </a:pPr>
            <a:r>
              <a:rPr lang="en-US" sz="2400">
                <a:solidFill>
                  <a:srgbClr val="FFFFFF"/>
                </a:solidFill>
              </a:rPr>
              <a:t>Candidates perform in both a scripted group piece and a scripted duo or monologue. </a:t>
            </a:r>
          </a:p>
          <a:p>
            <a:pPr lvl="0">
              <a:buChar char=""/>
            </a:pPr>
            <a:r>
              <a:rPr lang="en-US" sz="2400">
                <a:solidFill>
                  <a:srgbClr val="FFFFFF"/>
                </a:solidFill>
              </a:rPr>
              <a:t>Centre has the choice of the text. </a:t>
            </a:r>
          </a:p>
          <a:p>
            <a:pPr lvl="0">
              <a:buChar char=""/>
            </a:pPr>
            <a:r>
              <a:rPr lang="en-US" sz="2400">
                <a:solidFill>
                  <a:srgbClr val="FFFFFF"/>
                </a:solidFill>
              </a:rPr>
              <a:t>Candidates are always marked individually.</a:t>
            </a:r>
          </a:p>
          <a:p>
            <a:pPr lvl="0">
              <a:buChar char=""/>
            </a:pPr>
            <a:r>
              <a:rPr lang="en-US" sz="2400">
                <a:solidFill>
                  <a:srgbClr val="FFFFFF"/>
                </a:solidFill>
              </a:rPr>
              <a:t>This module is externally examined by an external examiner. 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4AB1CC2-F2E3-4F32-AB60-9911107A8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473" y="493455"/>
            <a:ext cx="4838008" cy="29504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9D32AEBF-909B-4DED-9320-7BD5F82A8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37" y="3431258"/>
            <a:ext cx="5035299" cy="30525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7596-E2B7-403D-9033-D812C42B2F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9391" y="802102"/>
            <a:ext cx="9801727" cy="1058774"/>
          </a:xfrm>
        </p:spPr>
        <p:txBody>
          <a:bodyPr/>
          <a:lstStyle/>
          <a:p>
            <a:pPr lvl="0"/>
            <a:r>
              <a:rPr lang="en-GB" sz="2800">
                <a:latin typeface="Calibri" pitchFamily="34"/>
                <a:cs typeface="Times New Roman" pitchFamily="18"/>
              </a:rPr>
              <a:t>Unit 3: Theatre makers in Practice -Written exam: 2 1/2 hours (40%) This unit is taught through practical acting and directing sessions. </a:t>
            </a:r>
            <a:endParaRPr lang="en-GB" sz="4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88F32-DAF5-4262-A1D3-79F7E1845A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77782" y="4532845"/>
            <a:ext cx="3050438" cy="576264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GB" sz="2400">
                <a:solidFill>
                  <a:srgbClr val="EF53A5"/>
                </a:solidFill>
              </a:rPr>
              <a:t>That Face’ by Polly Stenham’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9A544AD-8D8F-4FBE-82E3-C6B4D4E207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73579" y="4532845"/>
            <a:ext cx="2814578" cy="576264"/>
          </a:xfrm>
        </p:spPr>
        <p:txBody>
          <a:bodyPr anchor="b">
            <a:noAutofit/>
          </a:bodyPr>
          <a:lstStyle/>
          <a:p>
            <a:pPr marL="0" lvl="0" indent="0">
              <a:buNone/>
            </a:pPr>
            <a:r>
              <a:rPr lang="en-GB" sz="2400">
                <a:solidFill>
                  <a:srgbClr val="EF53A5"/>
                </a:solidFill>
              </a:rPr>
              <a:t>Set Text- Lysistrata Greek Theatre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DBD025C-3F31-4819-9986-FB48F9600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91955" y="4255946"/>
            <a:ext cx="3051096" cy="8619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>
                <a:solidFill>
                  <a:srgbClr val="EF53A5"/>
                </a:solidFill>
              </a:rPr>
              <a:t>Live Theatre Review Questions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F0283DB8-B82C-4F2D-9383-DBC7D1DD2090}"/>
              </a:ext>
            </a:extLst>
          </p:cNvPr>
          <p:cNvSpPr/>
          <p:nvPr/>
        </p:nvSpPr>
        <p:spPr>
          <a:xfrm>
            <a:off x="8515953" y="2202451"/>
            <a:ext cx="2691243" cy="1591513"/>
          </a:xfrm>
          <a:custGeom>
            <a:avLst>
              <a:gd name="f10" fmla="val 401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401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noFill/>
          <a:ln cap="flat">
            <a:noFill/>
            <a:prstDash val="solid"/>
          </a:ln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29">
            <a:extLst>
              <a:ext uri="{FF2B5EF4-FFF2-40B4-BE49-F238E27FC236}">
                <a16:creationId xmlns:a16="http://schemas.microsoft.com/office/drawing/2014/main" id="{7C7DA1F7-8612-44A4-B1DB-41A3C97A0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82" y="2579366"/>
            <a:ext cx="2796536" cy="16992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id="{6470D9D9-C71C-44F4-B2BE-3EFB2C0FD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729" y="2564133"/>
            <a:ext cx="2796536" cy="17297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5F7D9D79-3494-4428-8C3F-D696D62B0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319" y="2565724"/>
            <a:ext cx="2796536" cy="16992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5977-8729-46F8-B1E6-DC0525B2102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latin typeface="Calibri" pitchFamily="34"/>
                <a:cs typeface="Times New Roman" pitchFamily="18"/>
              </a:rPr>
              <a:t>CAREER PROGRESSION – Destinations of past Sheldon A Level Drama students </a:t>
            </a:r>
            <a:endParaRPr lang="en-GB" sz="6000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31583E0-5C11-46E7-8EAF-7F7196FFA640}"/>
              </a:ext>
            </a:extLst>
          </p:cNvPr>
          <p:cNvSpPr txBox="1"/>
          <p:nvPr/>
        </p:nvSpPr>
        <p:spPr>
          <a:xfrm>
            <a:off x="1295403" y="2527301"/>
            <a:ext cx="9842501" cy="39703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Psychology at Exeter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Business at Swansea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Ethics at Reading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Maths at Cambridge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English at Cambridge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Interior Design at Solent Southampton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English Literature at Exeter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Law at York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Apprenticeship in Business Management with Microsoft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Central School of Drama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LIPA-Liverpool Institute of Performing Arts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Drama at Exeter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Nursing Southampton University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entury Gothic"/>
              </a:rPr>
              <a:t>English and Drama Manchester University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 Boardro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 Boardroom</vt:lpstr>
      <vt:lpstr>PowerPoint Presentation</vt:lpstr>
      <vt:lpstr>Why choose A level Drama?</vt:lpstr>
      <vt:lpstr>What are the entry requirements?</vt:lpstr>
      <vt:lpstr>Core Content</vt:lpstr>
      <vt:lpstr>Year 12 Devised Piece 40%</vt:lpstr>
      <vt:lpstr>Year 13  Acting Exam – Text in Performance 20%</vt:lpstr>
      <vt:lpstr>Unit 3: Theatre makers in Practice -Written exam: 2 1/2 hours (40%) This unit is taught through practical acting and directing sessions. </vt:lpstr>
      <vt:lpstr>CAREER PROGRESSION – Destinations of past Sheldon A Level Drama students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Collins</dc:creator>
  <cp:lastModifiedBy>Mr R Markey</cp:lastModifiedBy>
  <cp:revision>2</cp:revision>
  <dcterms:created xsi:type="dcterms:W3CDTF">2020-11-15T18:12:35Z</dcterms:created>
  <dcterms:modified xsi:type="dcterms:W3CDTF">2022-01-11T13:12:15Z</dcterms:modified>
</cp:coreProperties>
</file>